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582"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0062BD15-A8BE-4887-9E0B-24D16DDAEC35}" type="datetimeFigureOut">
              <a:rPr lang="ru-RU" smtClean="0"/>
              <a:t>05.02.2013</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9545C21-C88C-4400-BC45-FB1E35A66126}"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062BD15-A8BE-4887-9E0B-24D16DDAEC35}" type="datetimeFigureOut">
              <a:rPr lang="ru-RU" smtClean="0"/>
              <a:t>05.02.2013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9545C21-C88C-4400-BC45-FB1E35A66126}"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0062BD15-A8BE-4887-9E0B-24D16DDAEC35}" type="datetimeFigureOut">
              <a:rPr lang="ru-RU" smtClean="0"/>
              <a:t>05.02.2013</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545C21-C88C-4400-BC45-FB1E35A66126}"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062BD15-A8BE-4887-9E0B-24D16DDAEC35}" type="datetimeFigureOut">
              <a:rPr lang="ru-RU" smtClean="0"/>
              <a:t>05.02.2013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9545C21-C88C-4400-BC45-FB1E35A66126}"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0062BD15-A8BE-4887-9E0B-24D16DDAEC35}" type="datetimeFigureOut">
              <a:rPr lang="ru-RU" smtClean="0"/>
              <a:t>05.02.2013</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D9545C21-C88C-4400-BC45-FB1E35A66126}"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062BD15-A8BE-4887-9E0B-24D16DDAEC35}" type="datetimeFigureOut">
              <a:rPr lang="ru-RU" smtClean="0"/>
              <a:t>05.02.2013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9545C21-C88C-4400-BC45-FB1E35A66126}"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0062BD15-A8BE-4887-9E0B-24D16DDAEC35}" type="datetimeFigureOut">
              <a:rPr lang="ru-RU" smtClean="0"/>
              <a:t>05.02.2013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D9545C21-C88C-4400-BC45-FB1E35A66126}"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0062BD15-A8BE-4887-9E0B-24D16DDAEC35}" type="datetimeFigureOut">
              <a:rPr lang="ru-RU" smtClean="0"/>
              <a:t>05.02.2013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D9545C21-C88C-4400-BC45-FB1E35A66126}"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0062BD15-A8BE-4887-9E0B-24D16DDAEC35}" type="datetimeFigureOut">
              <a:rPr lang="ru-RU" smtClean="0"/>
              <a:t>05.02.2013</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D9545C21-C88C-4400-BC45-FB1E35A66126}"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062BD15-A8BE-4887-9E0B-24D16DDAEC35}" type="datetimeFigureOut">
              <a:rPr lang="ru-RU" smtClean="0"/>
              <a:t>05.02.2013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9545C21-C88C-4400-BC45-FB1E35A66126}"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0062BD15-A8BE-4887-9E0B-24D16DDAEC35}" type="datetimeFigureOut">
              <a:rPr lang="ru-RU" smtClean="0"/>
              <a:t>05.02.2013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9545C21-C88C-4400-BC45-FB1E35A66126}" type="slidenum">
              <a:rPr lang="ru-RU" smtClean="0"/>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0062BD15-A8BE-4887-9E0B-24D16DDAEC35}" type="datetimeFigureOut">
              <a:rPr lang="ru-RU" smtClean="0"/>
              <a:t>05.02.2013</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9545C21-C88C-4400-BC45-FB1E35A66126}"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86116" y="2000240"/>
            <a:ext cx="5357850" cy="3286148"/>
          </a:xfrm>
        </p:spPr>
        <p:txBody>
          <a:bodyPr>
            <a:noAutofit/>
          </a:bodyPr>
          <a:lstStyle/>
          <a:p>
            <a:pPr algn="ctr"/>
            <a:r>
              <a:rPr lang="uz-Cyrl-UZ" sz="3200" dirty="0" smtClean="0"/>
              <a:t>Мамлакатимизда демократик ислоҳотларни янада чуқурлаштириш ва фуқаролик жамиятини ривожлантириш концепцияси</a:t>
            </a:r>
            <a:endParaRPr lang="ru-RU" sz="3200" dirty="0"/>
          </a:p>
        </p:txBody>
      </p:sp>
      <p:pic>
        <p:nvPicPr>
          <p:cNvPr id="4" name="Picture 14" descr="12"/>
          <p:cNvPicPr>
            <a:picLocks noChangeAspect="1" noChangeArrowheads="1"/>
          </p:cNvPicPr>
          <p:nvPr/>
        </p:nvPicPr>
        <p:blipFill>
          <a:blip r:embed="rId2" cstate="print"/>
          <a:srcRect/>
          <a:stretch>
            <a:fillRect/>
          </a:stretch>
        </p:blipFill>
        <p:spPr bwMode="auto">
          <a:xfrm>
            <a:off x="214282" y="357166"/>
            <a:ext cx="2286016" cy="1714512"/>
          </a:xfrm>
          <a:prstGeom prst="rect">
            <a:avLst/>
          </a:prstGeom>
          <a:ln>
            <a:noFill/>
          </a:ln>
          <a:effectLst>
            <a:softEdge rad="112500"/>
          </a:effectLst>
        </p:spPr>
      </p:pic>
      <p:pic>
        <p:nvPicPr>
          <p:cNvPr id="5" name="Picture 58" descr="1"/>
          <p:cNvPicPr>
            <a:picLocks noChangeAspect="1" noChangeArrowheads="1"/>
          </p:cNvPicPr>
          <p:nvPr/>
        </p:nvPicPr>
        <p:blipFill>
          <a:blip r:embed="rId3"/>
          <a:srcRect/>
          <a:stretch>
            <a:fillRect/>
          </a:stretch>
        </p:blipFill>
        <p:spPr bwMode="auto">
          <a:xfrm>
            <a:off x="214282" y="2357430"/>
            <a:ext cx="2357454" cy="1768523"/>
          </a:xfrm>
          <a:prstGeom prst="rect">
            <a:avLst/>
          </a:prstGeom>
          <a:ln>
            <a:noFill/>
          </a:ln>
          <a:effectLst>
            <a:softEdge rad="112500"/>
          </a:effectLst>
        </p:spPr>
      </p:pic>
      <p:pic>
        <p:nvPicPr>
          <p:cNvPr id="6" name="Picture 17" descr="9"/>
          <p:cNvPicPr>
            <a:picLocks noChangeAspect="1" noChangeArrowheads="1"/>
          </p:cNvPicPr>
          <p:nvPr/>
        </p:nvPicPr>
        <p:blipFill>
          <a:blip r:embed="rId4"/>
          <a:srcRect/>
          <a:stretch>
            <a:fillRect/>
          </a:stretch>
        </p:blipFill>
        <p:spPr bwMode="auto">
          <a:xfrm>
            <a:off x="214282" y="4572008"/>
            <a:ext cx="2357454" cy="1928826"/>
          </a:xfrm>
          <a:prstGeom prst="rect">
            <a:avLst/>
          </a:prstGeom>
          <a:ln>
            <a:noFill/>
          </a:ln>
          <a:effectLst>
            <a:softEdge rad="112500"/>
          </a:effectLst>
        </p:spPr>
      </p:pic>
    </p:spTree>
  </p:cSld>
  <p:clrMapOvr>
    <a:masterClrMapping/>
  </p:clrMapOvr>
  <p:transition>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z-Cyrl-UZ" sz="2800" dirty="0" smtClean="0"/>
              <a:t>Ахборот соҳасини ислоҳ қилиш, ахборот ва сўз эркинлигини </a:t>
            </a:r>
            <a:r>
              <a:rPr lang="uz-Cyrl-UZ" sz="2800" dirty="0" smtClean="0"/>
              <a:t>таъминлаш</a:t>
            </a:r>
            <a:endParaRPr lang="ru-RU" sz="2800" dirty="0"/>
          </a:p>
        </p:txBody>
      </p:sp>
      <p:sp>
        <p:nvSpPr>
          <p:cNvPr id="3" name="Содержимое 2"/>
          <p:cNvSpPr>
            <a:spLocks noGrp="1"/>
          </p:cNvSpPr>
          <p:nvPr>
            <p:ph idx="1"/>
          </p:nvPr>
        </p:nvSpPr>
        <p:spPr>
          <a:xfrm>
            <a:off x="457200" y="1609416"/>
            <a:ext cx="7239000" cy="4391352"/>
          </a:xfrm>
        </p:spPr>
        <p:txBody>
          <a:bodyPr>
            <a:normAutofit/>
          </a:bodyPr>
          <a:lstStyle/>
          <a:p>
            <a:r>
              <a:rPr lang="uz-Cyrl-UZ" sz="2400" i="1" dirty="0" smtClean="0"/>
              <a:t>Бу ўринда гап оммавий ахборот воситалари ва давлат ҳокимияти органлари ўртасидаги муносабатларнинг устувор жиҳатларини тўғри белгилаш, жумладан, ОАВ фаолияти устидан назорат қилишнинг иқтисодий механизмларини, ахборот манбаларининг ёпиқлигини, шунингдек, таҳририятларга ҳокимият органлари ва маъмурий тузилмалар томонидан бўлаётган маълум даражадаги босимларни бартараф қилиш билан боғлиқ муаммоли масалаларни ҳал этиш ҳақида гап бормоқда.</a:t>
            </a:r>
            <a:endParaRPr lang="ru-RU" sz="2400" i="1" dirty="0"/>
          </a:p>
        </p:txBody>
      </p:sp>
    </p:spTree>
  </p:cSld>
  <p:clrMapOvr>
    <a:masterClrMapping/>
  </p:clrMapOvr>
  <p:transition>
    <p:check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1071546"/>
            <a:ext cx="7239000" cy="4846320"/>
          </a:xfrm>
        </p:spPr>
        <p:txBody>
          <a:bodyPr>
            <a:normAutofit fontScale="92500"/>
          </a:bodyPr>
          <a:lstStyle/>
          <a:p>
            <a:r>
              <a:rPr lang="uz-Cyrl-UZ" dirty="0" smtClean="0"/>
              <a:t>“Давлат ҳокимияти ва бошқаруви органлари фаолиятининг очиқлиги тўғрисида” Қонун қабул қилиш;</a:t>
            </a:r>
          </a:p>
          <a:p>
            <a:r>
              <a:rPr lang="uz-Cyrl-UZ" dirty="0" smtClean="0"/>
              <a:t>“Оммавий ахборот воситалари фаолиятининг иқтисодий асослари тўғрисида”, “</a:t>
            </a:r>
            <a:r>
              <a:rPr lang="uz-Cyrl-UZ" dirty="0" smtClean="0"/>
              <a:t>Оммавий ахборот </a:t>
            </a:r>
            <a:r>
              <a:rPr lang="uz-Cyrl-UZ" dirty="0" smtClean="0"/>
              <a:t>воситаларини давлат томонидан қўллаб-қувватлаш кафолатлари тўғрисида”ги қонунларни қабул қилиш;</a:t>
            </a:r>
          </a:p>
          <a:p>
            <a:r>
              <a:rPr lang="uz-Cyrl-UZ" dirty="0" smtClean="0"/>
              <a:t>“</a:t>
            </a:r>
            <a:r>
              <a:rPr lang="uz-Cyrl-UZ" dirty="0" smtClean="0"/>
              <a:t>Оммавий ахборот </a:t>
            </a:r>
            <a:r>
              <a:rPr lang="uz-Cyrl-UZ" dirty="0" smtClean="0"/>
              <a:t>воситалари тўғрисида”, “Ахборот эркинлиги прициплари ва кафолатлари тўғрисида”ги қонун ҳужжатларига ўзгартириш ва қўшимчалар киритиш.</a:t>
            </a:r>
          </a:p>
          <a:p>
            <a:endParaRPr lang="ru-RU" dirty="0"/>
          </a:p>
        </p:txBody>
      </p:sp>
    </p:spTree>
  </p:cSld>
  <p:clrMapOvr>
    <a:masterClrMapping/>
  </p:clrMapOvr>
  <p:transition>
    <p:comb/>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z-Cyrl-UZ" sz="2400" dirty="0" smtClean="0"/>
              <a:t>Ўзбекистонда сайлов ҳуқуқи эркинлигини таъминлаш ва сайлов қонунчилигини </a:t>
            </a:r>
            <a:r>
              <a:rPr lang="uz-Cyrl-UZ" sz="2400" dirty="0" smtClean="0"/>
              <a:t>ривожлантириш</a:t>
            </a:r>
            <a:endParaRPr lang="ru-RU" sz="2400" dirty="0"/>
          </a:p>
        </p:txBody>
      </p:sp>
      <p:sp>
        <p:nvSpPr>
          <p:cNvPr id="3" name="Содержимое 2"/>
          <p:cNvSpPr>
            <a:spLocks noGrp="1"/>
          </p:cNvSpPr>
          <p:nvPr>
            <p:ph idx="1"/>
          </p:nvPr>
        </p:nvSpPr>
        <p:spPr/>
        <p:txBody>
          <a:bodyPr/>
          <a:lstStyle/>
          <a:p>
            <a:r>
              <a:rPr lang="ru-RU" dirty="0" err="1" smtClean="0"/>
              <a:t>Сайловлар</a:t>
            </a:r>
            <a:r>
              <a:rPr lang="ru-RU" dirty="0" smtClean="0"/>
              <a:t> - </a:t>
            </a:r>
            <a:r>
              <a:rPr lang="ru-RU" dirty="0" err="1" smtClean="0"/>
              <a:t>бу</a:t>
            </a:r>
            <a:r>
              <a:rPr lang="ru-RU" dirty="0" smtClean="0"/>
              <a:t> </a:t>
            </a:r>
            <a:r>
              <a:rPr lang="ru-RU" dirty="0" err="1" smtClean="0"/>
              <a:t>мамлакатимизда</a:t>
            </a:r>
            <a:r>
              <a:rPr lang="ru-RU" dirty="0" smtClean="0"/>
              <a:t> </a:t>
            </a:r>
            <a:r>
              <a:rPr lang="ru-RU" dirty="0" err="1" smtClean="0"/>
              <a:t>амалда</a:t>
            </a:r>
            <a:r>
              <a:rPr lang="ru-RU" dirty="0" smtClean="0"/>
              <a:t> </a:t>
            </a:r>
            <a:r>
              <a:rPr lang="ru-RU" dirty="0" err="1" smtClean="0"/>
              <a:t>бўлган</a:t>
            </a:r>
            <a:r>
              <a:rPr lang="ru-RU" dirty="0" smtClean="0"/>
              <a:t> </a:t>
            </a:r>
            <a:r>
              <a:rPr lang="ru-RU" dirty="0" err="1" smtClean="0"/>
              <a:t>ҳуқуқий </a:t>
            </a:r>
            <a:r>
              <a:rPr lang="ru-RU" dirty="0" err="1" smtClean="0"/>
              <a:t>нормаларнинг</a:t>
            </a:r>
            <a:r>
              <a:rPr lang="ru-RU" dirty="0" smtClean="0"/>
              <a:t> </a:t>
            </a:r>
            <a:r>
              <a:rPr lang="ru-RU" dirty="0" err="1" smtClean="0"/>
              <a:t>нечоғлик </a:t>
            </a:r>
            <a:r>
              <a:rPr lang="ru-RU" dirty="0" err="1" smtClean="0"/>
              <a:t>демократик</a:t>
            </a:r>
            <a:r>
              <a:rPr lang="ru-RU" dirty="0" smtClean="0"/>
              <a:t> </a:t>
            </a:r>
            <a:r>
              <a:rPr lang="ru-RU" dirty="0" err="1" smtClean="0"/>
              <a:t>руҳда </a:t>
            </a:r>
            <a:r>
              <a:rPr lang="ru-RU" dirty="0" err="1" smtClean="0"/>
              <a:t>эканини</a:t>
            </a:r>
            <a:r>
              <a:rPr lang="ru-RU" dirty="0" smtClean="0"/>
              <a:t> </a:t>
            </a:r>
            <a:r>
              <a:rPr lang="ru-RU" dirty="0" err="1" smtClean="0"/>
              <a:t>намоён</a:t>
            </a:r>
            <a:r>
              <a:rPr lang="ru-RU" dirty="0" smtClean="0"/>
              <a:t> </a:t>
            </a:r>
            <a:r>
              <a:rPr lang="ru-RU" dirty="0" err="1" smtClean="0"/>
              <a:t>этадиган</a:t>
            </a:r>
            <a:r>
              <a:rPr lang="ru-RU" dirty="0" smtClean="0"/>
              <a:t>, </a:t>
            </a:r>
            <a:r>
              <a:rPr lang="ru-RU" dirty="0" err="1" smtClean="0"/>
              <a:t>демократик</a:t>
            </a:r>
            <a:r>
              <a:rPr lang="ru-RU" dirty="0" smtClean="0"/>
              <a:t> </a:t>
            </a:r>
            <a:r>
              <a:rPr lang="ru-RU" dirty="0" err="1" smtClean="0"/>
              <a:t>ҳуқуқий </a:t>
            </a:r>
            <a:r>
              <a:rPr lang="ru-RU" dirty="0" err="1" smtClean="0"/>
              <a:t>давлатнинг</a:t>
            </a:r>
            <a:r>
              <a:rPr lang="ru-RU" dirty="0" smtClean="0"/>
              <a:t> </a:t>
            </a:r>
            <a:r>
              <a:rPr lang="ru-RU" dirty="0" err="1" smtClean="0"/>
              <a:t>узвий</a:t>
            </a:r>
            <a:r>
              <a:rPr lang="ru-RU" dirty="0" smtClean="0"/>
              <a:t> </a:t>
            </a:r>
            <a:r>
              <a:rPr lang="ru-RU" dirty="0" err="1" smtClean="0"/>
              <a:t>белгиси</a:t>
            </a:r>
            <a:r>
              <a:rPr lang="ru-RU" dirty="0" smtClean="0"/>
              <a:t>, </a:t>
            </a:r>
            <a:r>
              <a:rPr lang="uz-Cyrl-UZ" dirty="0" smtClean="0"/>
              <a:t>ҳ</a:t>
            </a:r>
            <a:r>
              <a:rPr lang="ru-RU" dirty="0" err="1" smtClean="0"/>
              <a:t>алқнинг </a:t>
            </a:r>
            <a:r>
              <a:rPr lang="ru-RU" dirty="0" err="1" smtClean="0"/>
              <a:t>ўз</a:t>
            </a:r>
            <a:r>
              <a:rPr lang="ru-RU" dirty="0" smtClean="0"/>
              <a:t> </a:t>
            </a:r>
            <a:r>
              <a:rPr lang="uz-Cyrl-UZ" dirty="0" smtClean="0"/>
              <a:t>ҳ</a:t>
            </a:r>
            <a:r>
              <a:rPr lang="ru-RU" dirty="0" err="1" smtClean="0"/>
              <a:t>охиш-иродасини</a:t>
            </a:r>
            <a:r>
              <a:rPr lang="ru-RU" dirty="0" smtClean="0"/>
              <a:t> </a:t>
            </a:r>
            <a:r>
              <a:rPr lang="ru-RU" dirty="0" err="1" smtClean="0"/>
              <a:t>эркин</a:t>
            </a:r>
            <a:r>
              <a:rPr lang="ru-RU" dirty="0" smtClean="0"/>
              <a:t> </a:t>
            </a:r>
            <a:r>
              <a:rPr lang="ru-RU" dirty="0" err="1" smtClean="0"/>
              <a:t>ифода</a:t>
            </a:r>
            <a:r>
              <a:rPr lang="ru-RU" dirty="0" smtClean="0"/>
              <a:t> </a:t>
            </a:r>
            <a:r>
              <a:rPr lang="ru-RU" dirty="0" err="1" smtClean="0"/>
              <a:t>этишининг</a:t>
            </a:r>
            <a:r>
              <a:rPr lang="ru-RU" dirty="0" smtClean="0"/>
              <a:t>, </a:t>
            </a:r>
            <a:r>
              <a:rPr lang="ru-RU" dirty="0" err="1" smtClean="0"/>
              <a:t>фуқароларнинг </a:t>
            </a:r>
            <a:r>
              <a:rPr lang="ru-RU" dirty="0" err="1" smtClean="0"/>
              <a:t>давлат</a:t>
            </a:r>
            <a:r>
              <a:rPr lang="ru-RU" dirty="0" smtClean="0"/>
              <a:t> </a:t>
            </a:r>
            <a:r>
              <a:rPr lang="ru-RU" dirty="0" err="1" smtClean="0"/>
              <a:t>ва</a:t>
            </a:r>
            <a:r>
              <a:rPr lang="ru-RU" dirty="0" smtClean="0"/>
              <a:t> </a:t>
            </a:r>
            <a:r>
              <a:rPr lang="ru-RU" dirty="0" err="1" smtClean="0"/>
              <a:t>жамият</a:t>
            </a:r>
            <a:r>
              <a:rPr lang="ru-RU" dirty="0" smtClean="0"/>
              <a:t> </a:t>
            </a:r>
            <a:r>
              <a:rPr lang="ru-RU" dirty="0" err="1" smtClean="0"/>
              <a:t>бошқарувидаги </a:t>
            </a:r>
            <a:r>
              <a:rPr lang="ru-RU" dirty="0" err="1" smtClean="0"/>
              <a:t>иштирокининг</a:t>
            </a:r>
            <a:r>
              <a:rPr lang="ru-RU" dirty="0" smtClean="0"/>
              <a:t> </a:t>
            </a:r>
            <a:r>
              <a:rPr lang="ru-RU" dirty="0" err="1" smtClean="0"/>
              <a:t>асосий</a:t>
            </a:r>
            <a:r>
              <a:rPr lang="ru-RU" dirty="0" smtClean="0"/>
              <a:t> </a:t>
            </a:r>
            <a:r>
              <a:rPr lang="ru-RU" dirty="0" err="1" smtClean="0"/>
              <a:t>шакли</a:t>
            </a:r>
            <a:r>
              <a:rPr lang="ru-RU" dirty="0" smtClean="0"/>
              <a:t> </a:t>
            </a:r>
            <a:r>
              <a:rPr lang="ru-RU" dirty="0" err="1" smtClean="0"/>
              <a:t>бўлиб</a:t>
            </a:r>
            <a:r>
              <a:rPr lang="ru-RU" dirty="0" smtClean="0"/>
              <a:t>, </a:t>
            </a:r>
            <a:r>
              <a:rPr lang="ru-RU" dirty="0" err="1" smtClean="0"/>
              <a:t>ўта</a:t>
            </a:r>
            <a:r>
              <a:rPr lang="ru-RU" dirty="0" smtClean="0"/>
              <a:t> </a:t>
            </a:r>
            <a:r>
              <a:rPr lang="ru-RU" dirty="0" err="1" smtClean="0"/>
              <a:t>муҳим </a:t>
            </a:r>
            <a:r>
              <a:rPr lang="ru-RU" dirty="0" err="1" smtClean="0"/>
              <a:t>ва</a:t>
            </a:r>
            <a:r>
              <a:rPr lang="ru-RU" dirty="0" smtClean="0"/>
              <a:t> </a:t>
            </a:r>
            <a:r>
              <a:rPr lang="ru-RU" dirty="0" err="1" smtClean="0"/>
              <a:t>ҳал қилувчи аҳамиятга </a:t>
            </a:r>
            <a:r>
              <a:rPr lang="ru-RU" dirty="0" err="1" smtClean="0"/>
              <a:t>эга</a:t>
            </a:r>
            <a:r>
              <a:rPr lang="ru-RU" dirty="0" smtClean="0"/>
              <a:t> </a:t>
            </a:r>
            <a:r>
              <a:rPr lang="ru-RU" dirty="0" err="1" smtClean="0"/>
              <a:t>масаладир</a:t>
            </a:r>
            <a:r>
              <a:rPr lang="ru-RU" dirty="0" smtClean="0"/>
              <a:t>. </a:t>
            </a:r>
          </a:p>
        </p:txBody>
      </p:sp>
    </p:spTree>
  </p:cSld>
  <p:clrMapOvr>
    <a:masterClrMapping/>
  </p:clrMapOvr>
  <p:transition>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857232"/>
            <a:ext cx="7239000" cy="4846320"/>
          </a:xfrm>
        </p:spPr>
        <p:txBody>
          <a:bodyPr>
            <a:normAutofit fontScale="92500"/>
          </a:bodyPr>
          <a:lstStyle/>
          <a:p>
            <a:r>
              <a:rPr lang="ru-RU" dirty="0" err="1" smtClean="0"/>
              <a:t>Ўзбекистон</a:t>
            </a:r>
            <a:r>
              <a:rPr lang="ru-RU" dirty="0" smtClean="0"/>
              <a:t> </a:t>
            </a:r>
            <a:r>
              <a:rPr lang="ru-RU" dirty="0" err="1" smtClean="0"/>
              <a:t>Республикаси</a:t>
            </a:r>
            <a:r>
              <a:rPr lang="ru-RU" dirty="0" smtClean="0"/>
              <a:t> </a:t>
            </a:r>
            <a:r>
              <a:rPr lang="ru-RU" dirty="0" err="1" smtClean="0"/>
              <a:t>Олий</a:t>
            </a:r>
            <a:r>
              <a:rPr lang="ru-RU" dirty="0" smtClean="0"/>
              <a:t> </a:t>
            </a:r>
            <a:r>
              <a:rPr lang="ru-RU" dirty="0" err="1" smtClean="0"/>
              <a:t>Мажлисига</a:t>
            </a:r>
            <a:r>
              <a:rPr lang="ru-RU" dirty="0" smtClean="0"/>
              <a:t> </a:t>
            </a:r>
            <a:r>
              <a:rPr lang="ru-RU" dirty="0" err="1" smtClean="0"/>
              <a:t>сайлов</a:t>
            </a:r>
            <a:r>
              <a:rPr lang="ru-RU" dirty="0" smtClean="0"/>
              <a:t> </a:t>
            </a:r>
            <a:r>
              <a:rPr lang="ru-RU" dirty="0" err="1" smtClean="0"/>
              <a:t>тўғрисида”ги Қонуннинг </a:t>
            </a:r>
            <a:r>
              <a:rPr lang="ru-RU" dirty="0" smtClean="0"/>
              <a:t>27-моддаси </a:t>
            </a:r>
            <a:r>
              <a:rPr lang="ru-RU" dirty="0" err="1" smtClean="0"/>
              <a:t>хамда</a:t>
            </a:r>
            <a:r>
              <a:rPr lang="ru-RU" dirty="0" smtClean="0"/>
              <a:t> </a:t>
            </a:r>
            <a:r>
              <a:rPr lang="ru-RU" dirty="0" smtClean="0"/>
              <a:t>“</a:t>
            </a:r>
            <a:r>
              <a:rPr lang="uz-Cyrl-UZ" dirty="0" smtClean="0"/>
              <a:t>Х</a:t>
            </a:r>
            <a:r>
              <a:rPr lang="ru-RU" dirty="0" err="1" smtClean="0"/>
              <a:t>алк</a:t>
            </a:r>
            <a:r>
              <a:rPr lang="ru-RU" dirty="0" smtClean="0"/>
              <a:t> </a:t>
            </a:r>
            <a:r>
              <a:rPr lang="ru-RU" dirty="0" err="1" smtClean="0"/>
              <a:t>депутатлари</a:t>
            </a:r>
            <a:r>
              <a:rPr lang="ru-RU" dirty="0" smtClean="0"/>
              <a:t> </a:t>
            </a:r>
            <a:r>
              <a:rPr lang="ru-RU" dirty="0" err="1" smtClean="0"/>
              <a:t>вилоят</a:t>
            </a:r>
            <a:r>
              <a:rPr lang="ru-RU" dirty="0" smtClean="0"/>
              <a:t>, туман </a:t>
            </a:r>
            <a:r>
              <a:rPr lang="ru-RU" dirty="0" err="1" smtClean="0"/>
              <a:t>ва</a:t>
            </a:r>
            <a:r>
              <a:rPr lang="ru-RU" dirty="0" smtClean="0"/>
              <a:t> </a:t>
            </a:r>
            <a:r>
              <a:rPr lang="ru-RU" dirty="0" err="1" smtClean="0"/>
              <a:t>шаҳар </a:t>
            </a:r>
            <a:r>
              <a:rPr lang="ru-RU" dirty="0" err="1" smtClean="0"/>
              <a:t>Кенгашларига</a:t>
            </a:r>
            <a:r>
              <a:rPr lang="ru-RU" dirty="0" smtClean="0"/>
              <a:t> </a:t>
            </a:r>
            <a:r>
              <a:rPr lang="ru-RU" dirty="0" err="1" smtClean="0"/>
              <a:t>сайлов</a:t>
            </a:r>
            <a:r>
              <a:rPr lang="ru-RU" dirty="0" smtClean="0"/>
              <a:t> </a:t>
            </a:r>
            <a:r>
              <a:rPr lang="ru-RU" dirty="0" err="1" smtClean="0"/>
              <a:t>тўғрисида</a:t>
            </a:r>
            <a:r>
              <a:rPr lang="ru-RU" dirty="0" smtClean="0"/>
              <a:t>”</a:t>
            </a:r>
            <a:r>
              <a:rPr lang="ru-RU" dirty="0" err="1" smtClean="0"/>
              <a:t>ги</a:t>
            </a:r>
            <a:r>
              <a:rPr lang="ru-RU" dirty="0" smtClean="0"/>
              <a:t> </a:t>
            </a:r>
            <a:r>
              <a:rPr lang="ru-RU" dirty="0" err="1" smtClean="0"/>
              <a:t>Қонуннинг </a:t>
            </a:r>
            <a:r>
              <a:rPr lang="ru-RU" dirty="0" smtClean="0"/>
              <a:t>25-моддасига </a:t>
            </a:r>
            <a:r>
              <a:rPr lang="ru-RU" dirty="0" err="1" smtClean="0"/>
              <a:t>ўзгартиш</a:t>
            </a:r>
            <a:r>
              <a:rPr lang="ru-RU" dirty="0" smtClean="0"/>
              <a:t> </a:t>
            </a:r>
            <a:r>
              <a:rPr lang="ru-RU" dirty="0" err="1" smtClean="0"/>
              <a:t>ва</a:t>
            </a:r>
            <a:r>
              <a:rPr lang="ru-RU" dirty="0" smtClean="0"/>
              <a:t> </a:t>
            </a:r>
            <a:r>
              <a:rPr lang="ru-RU" dirty="0" err="1" smtClean="0"/>
              <a:t>кўшимчалар</a:t>
            </a:r>
            <a:r>
              <a:rPr lang="ru-RU" dirty="0" smtClean="0"/>
              <a:t> </a:t>
            </a:r>
            <a:r>
              <a:rPr lang="ru-RU" dirty="0" err="1" smtClean="0"/>
              <a:t>киритиш</a:t>
            </a:r>
            <a:r>
              <a:rPr lang="ru-RU" dirty="0" smtClean="0"/>
              <a:t> </a:t>
            </a:r>
            <a:r>
              <a:rPr lang="ru-RU" dirty="0" err="1" smtClean="0"/>
              <a:t>таклиф</a:t>
            </a:r>
            <a:r>
              <a:rPr lang="ru-RU" dirty="0" smtClean="0"/>
              <a:t> </a:t>
            </a:r>
            <a:r>
              <a:rPr lang="ru-RU" dirty="0" err="1" smtClean="0"/>
              <a:t>этилади</a:t>
            </a:r>
            <a:r>
              <a:rPr lang="ru-RU" dirty="0" smtClean="0"/>
              <a:t>. </a:t>
            </a:r>
            <a:endParaRPr lang="ru-RU" dirty="0" smtClean="0"/>
          </a:p>
          <a:p>
            <a:endParaRPr lang="ru-RU" dirty="0" smtClean="0"/>
          </a:p>
          <a:p>
            <a:r>
              <a:rPr lang="ru-RU" dirty="0" err="1" smtClean="0"/>
              <a:t>Сайлов</a:t>
            </a:r>
            <a:r>
              <a:rPr lang="ru-RU" dirty="0" smtClean="0"/>
              <a:t> </a:t>
            </a:r>
            <a:r>
              <a:rPr lang="ru-RU" dirty="0" err="1" smtClean="0"/>
              <a:t>қонунчилигида </a:t>
            </a:r>
            <a:r>
              <a:rPr lang="ru-RU" dirty="0" err="1" smtClean="0"/>
              <a:t>сайлов</a:t>
            </a:r>
            <a:r>
              <a:rPr lang="ru-RU" dirty="0" smtClean="0"/>
              <a:t> </a:t>
            </a:r>
            <a:r>
              <a:rPr lang="ru-RU" dirty="0" err="1" smtClean="0"/>
              <a:t>кампаниясининг</a:t>
            </a:r>
            <a:r>
              <a:rPr lang="ru-RU" dirty="0" smtClean="0"/>
              <a:t> </a:t>
            </a:r>
            <a:r>
              <a:rPr lang="ru-RU" dirty="0" err="1" smtClean="0"/>
              <a:t>ушбу</a:t>
            </a:r>
            <a:r>
              <a:rPr lang="ru-RU" dirty="0" smtClean="0"/>
              <a:t> </a:t>
            </a:r>
            <a:r>
              <a:rPr lang="ru-RU" dirty="0" err="1" smtClean="0"/>
              <a:t>муҳим босқичини </a:t>
            </a:r>
            <a:r>
              <a:rPr lang="ru-RU" dirty="0" err="1" smtClean="0"/>
              <a:t>амалга</a:t>
            </a:r>
            <a:r>
              <a:rPr lang="ru-RU" dirty="0" smtClean="0"/>
              <a:t> </a:t>
            </a:r>
            <a:r>
              <a:rPr lang="ru-RU" dirty="0" err="1" smtClean="0"/>
              <a:t>ошириш</a:t>
            </a:r>
            <a:r>
              <a:rPr lang="ru-RU" dirty="0" smtClean="0"/>
              <a:t> </a:t>
            </a:r>
            <a:r>
              <a:rPr lang="ru-RU" dirty="0" err="1" smtClean="0"/>
              <a:t>жараёнида</a:t>
            </a:r>
            <a:r>
              <a:rPr lang="ru-RU" dirty="0" smtClean="0"/>
              <a:t> </a:t>
            </a:r>
            <a:r>
              <a:rPr lang="ru-RU" dirty="0" err="1" smtClean="0"/>
              <a:t>депутатликка</a:t>
            </a:r>
            <a:r>
              <a:rPr lang="ru-RU" dirty="0" smtClean="0"/>
              <a:t> </a:t>
            </a:r>
            <a:r>
              <a:rPr lang="ru-RU" dirty="0" err="1" smtClean="0"/>
              <a:t>номзодлар</a:t>
            </a:r>
            <a:r>
              <a:rPr lang="ru-RU" dirty="0" smtClean="0"/>
              <a:t> </a:t>
            </a:r>
            <a:r>
              <a:rPr lang="ru-RU" dirty="0" err="1" smtClean="0"/>
              <a:t>ва</a:t>
            </a:r>
            <a:r>
              <a:rPr lang="ru-RU" dirty="0" smtClean="0"/>
              <a:t> </a:t>
            </a:r>
            <a:r>
              <a:rPr lang="ru-RU" dirty="0" err="1" smtClean="0"/>
              <a:t>сиёсий</a:t>
            </a:r>
            <a:r>
              <a:rPr lang="ru-RU" dirty="0" smtClean="0"/>
              <a:t> </a:t>
            </a:r>
            <a:r>
              <a:rPr lang="ru-RU" dirty="0" err="1" smtClean="0"/>
              <a:t>партияларга</a:t>
            </a:r>
            <a:r>
              <a:rPr lang="ru-RU" dirty="0" smtClean="0"/>
              <a:t> </a:t>
            </a:r>
            <a:r>
              <a:rPr lang="ru-RU" dirty="0" err="1" smtClean="0"/>
              <a:t>тенг</a:t>
            </a:r>
            <a:r>
              <a:rPr lang="ru-RU" dirty="0" smtClean="0"/>
              <a:t> </a:t>
            </a:r>
            <a:r>
              <a:rPr lang="ru-RU" dirty="0" err="1" smtClean="0"/>
              <a:t>шароитлар</a:t>
            </a:r>
            <a:r>
              <a:rPr lang="ru-RU" dirty="0" smtClean="0"/>
              <a:t> </a:t>
            </a:r>
            <a:r>
              <a:rPr lang="ru-RU" dirty="0" err="1" smtClean="0"/>
              <a:t>яратиш</a:t>
            </a:r>
            <a:r>
              <a:rPr lang="ru-RU" dirty="0" smtClean="0"/>
              <a:t> </a:t>
            </a:r>
            <a:r>
              <a:rPr lang="ru-RU" dirty="0" err="1" smtClean="0"/>
              <a:t>ме</a:t>
            </a:r>
            <a:r>
              <a:rPr lang="uz-Cyrl-UZ" dirty="0" smtClean="0"/>
              <a:t>х</a:t>
            </a:r>
            <a:r>
              <a:rPr lang="ru-RU" dirty="0" err="1" smtClean="0"/>
              <a:t>анизмларининг</a:t>
            </a:r>
            <a:r>
              <a:rPr lang="ru-RU" dirty="0" smtClean="0"/>
              <a:t> </a:t>
            </a:r>
            <a:r>
              <a:rPr lang="ru-RU" dirty="0" err="1" smtClean="0"/>
              <a:t>самарадорлигини</a:t>
            </a:r>
            <a:r>
              <a:rPr lang="ru-RU" dirty="0" smtClean="0"/>
              <a:t> </a:t>
            </a:r>
            <a:r>
              <a:rPr lang="ru-RU" dirty="0" err="1" smtClean="0"/>
              <a:t>оширишга</a:t>
            </a:r>
            <a:r>
              <a:rPr lang="ru-RU" dirty="0" smtClean="0"/>
              <a:t> </a:t>
            </a:r>
            <a:r>
              <a:rPr lang="ru-RU" dirty="0" err="1" smtClean="0"/>
              <a:t>қаратилган </a:t>
            </a:r>
            <a:r>
              <a:rPr lang="ru-RU" dirty="0" err="1" smtClean="0"/>
              <a:t>нормаларни</a:t>
            </a:r>
            <a:r>
              <a:rPr lang="ru-RU" dirty="0" smtClean="0"/>
              <a:t> </a:t>
            </a:r>
            <a:r>
              <a:rPr lang="ru-RU" dirty="0" err="1" smtClean="0"/>
              <a:t>назарда</a:t>
            </a:r>
            <a:r>
              <a:rPr lang="ru-RU" dirty="0" smtClean="0"/>
              <a:t> </a:t>
            </a:r>
            <a:r>
              <a:rPr lang="ru-RU" dirty="0" err="1" smtClean="0"/>
              <a:t>тутиш</a:t>
            </a:r>
            <a:r>
              <a:rPr lang="ru-RU" dirty="0" smtClean="0"/>
              <a:t> </a:t>
            </a:r>
            <a:r>
              <a:rPr lang="ru-RU" dirty="0" err="1" smtClean="0"/>
              <a:t>лозим</a:t>
            </a:r>
            <a:r>
              <a:rPr lang="ru-RU" dirty="0" smtClean="0"/>
              <a:t>.</a:t>
            </a:r>
          </a:p>
          <a:p>
            <a:endParaRPr lang="ru-RU" dirty="0" smtClean="0"/>
          </a:p>
        </p:txBody>
      </p:sp>
    </p:spTree>
  </p:cSld>
  <p:clrMapOvr>
    <a:masterClrMapping/>
  </p:clrMapOvr>
  <p:transition>
    <p:blinds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4846320"/>
          </a:xfrm>
        </p:spPr>
        <p:txBody>
          <a:bodyPr>
            <a:normAutofit fontScale="92500"/>
          </a:bodyPr>
          <a:lstStyle/>
          <a:p>
            <a:r>
              <a:rPr lang="ru-RU" dirty="0" smtClean="0"/>
              <a:t>“</a:t>
            </a:r>
            <a:r>
              <a:rPr lang="ru-RU" dirty="0" err="1" smtClean="0"/>
              <a:t>Ўзбекистон</a:t>
            </a:r>
            <a:r>
              <a:rPr lang="ru-RU" dirty="0" smtClean="0"/>
              <a:t> </a:t>
            </a:r>
            <a:r>
              <a:rPr lang="ru-RU" dirty="0" err="1" smtClean="0"/>
              <a:t>Республикаси</a:t>
            </a:r>
            <a:r>
              <a:rPr lang="ru-RU" dirty="0" smtClean="0"/>
              <a:t> </a:t>
            </a:r>
            <a:r>
              <a:rPr lang="ru-RU" dirty="0" err="1" smtClean="0"/>
              <a:t>Олий</a:t>
            </a:r>
            <a:r>
              <a:rPr lang="ru-RU" dirty="0" smtClean="0"/>
              <a:t> </a:t>
            </a:r>
            <a:r>
              <a:rPr lang="ru-RU" dirty="0" err="1" smtClean="0"/>
              <a:t>Мажлисига</a:t>
            </a:r>
            <a:r>
              <a:rPr lang="ru-RU" dirty="0" smtClean="0"/>
              <a:t> </a:t>
            </a:r>
            <a:r>
              <a:rPr lang="ru-RU" dirty="0" err="1" smtClean="0"/>
              <a:t>сайлов</a:t>
            </a:r>
            <a:r>
              <a:rPr lang="ru-RU" dirty="0" smtClean="0"/>
              <a:t> </a:t>
            </a:r>
            <a:r>
              <a:rPr lang="ru-RU" dirty="0" err="1" smtClean="0"/>
              <a:t>тўғрисида”ги Қонуннинг </a:t>
            </a:r>
            <a:r>
              <a:rPr lang="ru-RU" dirty="0" smtClean="0"/>
              <a:t>27-моддасига </a:t>
            </a:r>
            <a:r>
              <a:rPr lang="ru-RU" dirty="0" err="1" smtClean="0"/>
              <a:t>сайловолди</a:t>
            </a:r>
            <a:r>
              <a:rPr lang="ru-RU" dirty="0" smtClean="0"/>
              <a:t> </a:t>
            </a:r>
            <a:r>
              <a:rPr lang="ru-RU" dirty="0" err="1" smtClean="0"/>
              <a:t>ташвиқотини нафақат </a:t>
            </a:r>
            <a:r>
              <a:rPr lang="ru-RU" dirty="0" err="1" smtClean="0"/>
              <a:t>сайлов</a:t>
            </a:r>
            <a:r>
              <a:rPr lang="ru-RU" dirty="0" smtClean="0"/>
              <a:t> </a:t>
            </a:r>
            <a:r>
              <a:rPr lang="ru-RU" dirty="0" err="1" smtClean="0"/>
              <a:t>куни</a:t>
            </a:r>
            <a:r>
              <a:rPr lang="ru-RU" dirty="0" smtClean="0"/>
              <a:t>, балки </a:t>
            </a:r>
            <a:r>
              <a:rPr lang="ru-RU" dirty="0" err="1" smtClean="0"/>
              <a:t>овоз</a:t>
            </a:r>
            <a:r>
              <a:rPr lang="ru-RU" dirty="0" smtClean="0"/>
              <a:t> </a:t>
            </a:r>
            <a:r>
              <a:rPr lang="ru-RU" dirty="0" err="1" smtClean="0"/>
              <a:t>бериш</a:t>
            </a:r>
            <a:r>
              <a:rPr lang="ru-RU" dirty="0" smtClean="0"/>
              <a:t> </a:t>
            </a:r>
            <a:r>
              <a:rPr lang="ru-RU" dirty="0" err="1" smtClean="0"/>
              <a:t>бошланишидан</a:t>
            </a:r>
            <a:r>
              <a:rPr lang="ru-RU" dirty="0" smtClean="0"/>
              <a:t> </a:t>
            </a:r>
            <a:r>
              <a:rPr lang="ru-RU" dirty="0" err="1" smtClean="0"/>
              <a:t>бир</a:t>
            </a:r>
            <a:r>
              <a:rPr lang="ru-RU" dirty="0" smtClean="0"/>
              <a:t> кун </a:t>
            </a:r>
            <a:r>
              <a:rPr lang="ru-RU" dirty="0" err="1" smtClean="0"/>
              <a:t>олдин</a:t>
            </a:r>
            <a:r>
              <a:rPr lang="ru-RU" dirty="0" smtClean="0"/>
              <a:t> </a:t>
            </a:r>
            <a:r>
              <a:rPr lang="ru-RU" dirty="0" err="1" smtClean="0"/>
              <a:t>ҳам </a:t>
            </a:r>
            <a:r>
              <a:rPr lang="ru-RU" dirty="0" err="1" smtClean="0"/>
              <a:t>олиб</a:t>
            </a:r>
            <a:r>
              <a:rPr lang="ru-RU" dirty="0" smtClean="0"/>
              <a:t> </a:t>
            </a:r>
            <a:r>
              <a:rPr lang="ru-RU" dirty="0" err="1" smtClean="0"/>
              <a:t>бориш</a:t>
            </a:r>
            <a:r>
              <a:rPr lang="ru-RU" dirty="0" smtClean="0"/>
              <a:t> </a:t>
            </a:r>
            <a:r>
              <a:rPr lang="ru-RU" dirty="0" err="1" smtClean="0"/>
              <a:t>мумкин</a:t>
            </a:r>
            <a:r>
              <a:rPr lang="ru-RU" dirty="0" smtClean="0"/>
              <a:t> </a:t>
            </a:r>
            <a:r>
              <a:rPr lang="ru-RU" dirty="0" err="1" smtClean="0"/>
              <a:t>эмаслиги</a:t>
            </a:r>
            <a:r>
              <a:rPr lang="ru-RU" dirty="0" smtClean="0"/>
              <a:t> </a:t>
            </a:r>
            <a:r>
              <a:rPr lang="ru-RU" dirty="0" err="1" smtClean="0"/>
              <a:t>тўғрисидаги </a:t>
            </a:r>
            <a:r>
              <a:rPr lang="ru-RU" dirty="0" err="1" smtClean="0"/>
              <a:t>нормани</a:t>
            </a:r>
            <a:r>
              <a:rPr lang="ru-RU" dirty="0" smtClean="0"/>
              <a:t> </a:t>
            </a:r>
            <a:r>
              <a:rPr lang="ru-RU" dirty="0" err="1" smtClean="0"/>
              <a:t>киритиш</a:t>
            </a:r>
            <a:r>
              <a:rPr lang="ru-RU" dirty="0" smtClean="0"/>
              <a:t>;</a:t>
            </a:r>
          </a:p>
          <a:p>
            <a:endParaRPr lang="ru-RU" dirty="0" smtClean="0"/>
          </a:p>
          <a:p>
            <a:r>
              <a:rPr lang="ru-RU" dirty="0" err="1" smtClean="0"/>
              <a:t>Ўзбекистон</a:t>
            </a:r>
            <a:r>
              <a:rPr lang="ru-RU" dirty="0" smtClean="0"/>
              <a:t> </a:t>
            </a:r>
            <a:r>
              <a:rPr lang="ru-RU" dirty="0" err="1" smtClean="0"/>
              <a:t>Республикаси</a:t>
            </a:r>
            <a:r>
              <a:rPr lang="ru-RU" dirty="0" smtClean="0"/>
              <a:t> </a:t>
            </a:r>
            <a:r>
              <a:rPr lang="ru-RU" dirty="0" err="1" smtClean="0"/>
              <a:t>Олий</a:t>
            </a:r>
            <a:r>
              <a:rPr lang="ru-RU" dirty="0" smtClean="0"/>
              <a:t> </a:t>
            </a:r>
            <a:r>
              <a:rPr lang="ru-RU" dirty="0" err="1" smtClean="0"/>
              <a:t>Мажлисига</a:t>
            </a:r>
            <a:r>
              <a:rPr lang="ru-RU" dirty="0" smtClean="0"/>
              <a:t> </a:t>
            </a:r>
            <a:r>
              <a:rPr lang="ru-RU" dirty="0" err="1" smtClean="0"/>
              <a:t>сайлов</a:t>
            </a:r>
            <a:r>
              <a:rPr lang="ru-RU" dirty="0" smtClean="0"/>
              <a:t> </a:t>
            </a:r>
            <a:r>
              <a:rPr lang="ru-RU" dirty="0" err="1" smtClean="0"/>
              <a:t>тўғрисида”ги Қонуннинг </a:t>
            </a:r>
            <a:r>
              <a:rPr lang="ru-RU" dirty="0" smtClean="0"/>
              <a:t>41-моддаси </a:t>
            </a:r>
            <a:r>
              <a:rPr lang="ru-RU" dirty="0" err="1" smtClean="0"/>
              <a:t>ҳамда </a:t>
            </a:r>
            <a:r>
              <a:rPr lang="ru-RU" dirty="0" smtClean="0"/>
              <a:t>“</a:t>
            </a:r>
            <a:r>
              <a:rPr lang="ru-RU" dirty="0" err="1" smtClean="0"/>
              <a:t>Xалк</a:t>
            </a:r>
            <a:r>
              <a:rPr lang="ru-RU" dirty="0" smtClean="0"/>
              <a:t> </a:t>
            </a:r>
            <a:r>
              <a:rPr lang="ru-RU" dirty="0" err="1" smtClean="0"/>
              <a:t>депутатлари</a:t>
            </a:r>
            <a:r>
              <a:rPr lang="ru-RU" dirty="0" smtClean="0"/>
              <a:t> </a:t>
            </a:r>
            <a:r>
              <a:rPr lang="ru-RU" dirty="0" err="1" smtClean="0"/>
              <a:t>вилоят</a:t>
            </a:r>
            <a:r>
              <a:rPr lang="ru-RU" dirty="0" smtClean="0"/>
              <a:t>, туман </a:t>
            </a:r>
            <a:r>
              <a:rPr lang="ru-RU" dirty="0" err="1" smtClean="0"/>
              <a:t>ва</a:t>
            </a:r>
            <a:r>
              <a:rPr lang="ru-RU" dirty="0" smtClean="0"/>
              <a:t> </a:t>
            </a:r>
            <a:r>
              <a:rPr lang="ru-RU" dirty="0" err="1" smtClean="0"/>
              <a:t>шахар</a:t>
            </a:r>
            <a:r>
              <a:rPr lang="ru-RU" dirty="0" smtClean="0"/>
              <a:t> </a:t>
            </a:r>
            <a:r>
              <a:rPr lang="ru-RU" dirty="0" err="1" smtClean="0"/>
              <a:t>Кенгашларига</a:t>
            </a:r>
            <a:r>
              <a:rPr lang="ru-RU" dirty="0" smtClean="0"/>
              <a:t> </a:t>
            </a:r>
            <a:r>
              <a:rPr lang="ru-RU" dirty="0" err="1" smtClean="0"/>
              <a:t>сайлов</a:t>
            </a:r>
            <a:r>
              <a:rPr lang="ru-RU" dirty="0" smtClean="0"/>
              <a:t> </a:t>
            </a:r>
            <a:r>
              <a:rPr lang="ru-RU" dirty="0" err="1" smtClean="0"/>
              <a:t>тўғрисида</a:t>
            </a:r>
            <a:r>
              <a:rPr lang="ru-RU" dirty="0" smtClean="0"/>
              <a:t>”</a:t>
            </a:r>
            <a:r>
              <a:rPr lang="ru-RU" dirty="0" err="1" smtClean="0"/>
              <a:t>ги</a:t>
            </a:r>
            <a:r>
              <a:rPr lang="ru-RU" dirty="0" smtClean="0"/>
              <a:t> </a:t>
            </a:r>
            <a:r>
              <a:rPr lang="ru-RU" dirty="0" err="1" smtClean="0"/>
              <a:t>Қонуннинг </a:t>
            </a:r>
            <a:r>
              <a:rPr lang="ru-RU" dirty="0" smtClean="0"/>
              <a:t>38-моддасига </a:t>
            </a:r>
            <a:r>
              <a:rPr lang="ru-RU" dirty="0" err="1" smtClean="0"/>
              <a:t>кўшимчалар</a:t>
            </a:r>
            <a:r>
              <a:rPr lang="ru-RU" dirty="0" smtClean="0"/>
              <a:t> </a:t>
            </a:r>
            <a:r>
              <a:rPr lang="ru-RU" dirty="0" err="1" smtClean="0"/>
              <a:t>киритиш</a:t>
            </a:r>
            <a:r>
              <a:rPr lang="ru-RU" dirty="0" smtClean="0"/>
              <a:t>;</a:t>
            </a:r>
            <a:endParaRPr lang="ru-RU" dirty="0" smtClean="0"/>
          </a:p>
          <a:p>
            <a:endParaRPr lang="ru-RU" dirty="0" smtClean="0"/>
          </a:p>
        </p:txBody>
      </p:sp>
    </p:spTree>
  </p:cSld>
  <p:clrMapOvr>
    <a:masterClrMapping/>
  </p:clrMapOvr>
  <p:transition>
    <p:plus/>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1000108"/>
            <a:ext cx="7239000" cy="4846320"/>
          </a:xfrm>
        </p:spPr>
        <p:txBody>
          <a:bodyPr>
            <a:normAutofit fontScale="92500"/>
          </a:bodyPr>
          <a:lstStyle/>
          <a:p>
            <a:r>
              <a:rPr lang="ru-RU" dirty="0" smtClean="0"/>
              <a:t>“</a:t>
            </a:r>
            <a:r>
              <a:rPr lang="ru-RU" dirty="0" err="1" smtClean="0"/>
              <a:t>Ўзбекистон</a:t>
            </a:r>
            <a:r>
              <a:rPr lang="ru-RU" dirty="0" smtClean="0"/>
              <a:t> </a:t>
            </a:r>
            <a:r>
              <a:rPr lang="ru-RU" dirty="0" err="1" smtClean="0"/>
              <a:t>Республикаси</a:t>
            </a:r>
            <a:r>
              <a:rPr lang="ru-RU" dirty="0" smtClean="0"/>
              <a:t> </a:t>
            </a:r>
            <a:r>
              <a:rPr lang="ru-RU" dirty="0" err="1" smtClean="0"/>
              <a:t>Олий</a:t>
            </a:r>
            <a:r>
              <a:rPr lang="ru-RU" dirty="0" smtClean="0"/>
              <a:t> </a:t>
            </a:r>
            <a:r>
              <a:rPr lang="ru-RU" dirty="0" err="1" smtClean="0"/>
              <a:t>Мажлисига</a:t>
            </a:r>
            <a:r>
              <a:rPr lang="ru-RU" dirty="0" smtClean="0"/>
              <a:t> </a:t>
            </a:r>
            <a:r>
              <a:rPr lang="ru-RU" dirty="0" err="1" smtClean="0"/>
              <a:t>сайлов</a:t>
            </a:r>
            <a:r>
              <a:rPr lang="ru-RU" dirty="0" smtClean="0"/>
              <a:t> </a:t>
            </a:r>
            <a:r>
              <a:rPr lang="ru-RU" dirty="0" err="1" smtClean="0"/>
              <a:t>тўғрисида</a:t>
            </a:r>
            <a:r>
              <a:rPr lang="ru-RU" dirty="0" err="1" smtClean="0"/>
              <a:t>”ги</a:t>
            </a:r>
            <a:r>
              <a:rPr lang="ru-RU" dirty="0" err="1" smtClean="0"/>
              <a:t>, </a:t>
            </a:r>
            <a:r>
              <a:rPr lang="ru-RU" dirty="0" smtClean="0"/>
              <a:t>“</a:t>
            </a:r>
            <a:r>
              <a:rPr lang="uz-Cyrl-UZ" dirty="0" smtClean="0"/>
              <a:t>Х</a:t>
            </a:r>
            <a:r>
              <a:rPr lang="ru-RU" dirty="0" err="1" smtClean="0"/>
              <a:t>алк</a:t>
            </a:r>
            <a:r>
              <a:rPr lang="ru-RU" dirty="0" smtClean="0"/>
              <a:t> </a:t>
            </a:r>
            <a:r>
              <a:rPr lang="ru-RU" dirty="0" err="1" smtClean="0"/>
              <a:t>депутатлари</a:t>
            </a:r>
            <a:r>
              <a:rPr lang="ru-RU" dirty="0" smtClean="0"/>
              <a:t> </a:t>
            </a:r>
            <a:r>
              <a:rPr lang="ru-RU" dirty="0" err="1" smtClean="0"/>
              <a:t>вилоят</a:t>
            </a:r>
            <a:r>
              <a:rPr lang="ru-RU" dirty="0" smtClean="0"/>
              <a:t>, туман </a:t>
            </a:r>
            <a:r>
              <a:rPr lang="ru-RU" dirty="0" err="1" smtClean="0"/>
              <a:t>ва</a:t>
            </a:r>
            <a:r>
              <a:rPr lang="ru-RU" dirty="0" smtClean="0"/>
              <a:t> </a:t>
            </a:r>
            <a:r>
              <a:rPr lang="ru-RU" dirty="0" err="1" smtClean="0"/>
              <a:t>шахар</a:t>
            </a:r>
            <a:r>
              <a:rPr lang="ru-RU" dirty="0" smtClean="0"/>
              <a:t> </a:t>
            </a:r>
            <a:r>
              <a:rPr lang="ru-RU" dirty="0" err="1" smtClean="0"/>
              <a:t>Кенгашларига</a:t>
            </a:r>
            <a:r>
              <a:rPr lang="ru-RU" dirty="0" smtClean="0"/>
              <a:t> </a:t>
            </a:r>
            <a:r>
              <a:rPr lang="ru-RU" dirty="0" err="1" smtClean="0"/>
              <a:t>сайлов</a:t>
            </a:r>
            <a:r>
              <a:rPr lang="ru-RU" dirty="0" smtClean="0"/>
              <a:t> </a:t>
            </a:r>
            <a:r>
              <a:rPr lang="ru-RU" dirty="0" err="1" smtClean="0"/>
              <a:t>тўғрисида</a:t>
            </a:r>
            <a:r>
              <a:rPr lang="ru-RU" dirty="0" smtClean="0"/>
              <a:t>”</a:t>
            </a:r>
            <a:r>
              <a:rPr lang="ru-RU" dirty="0" err="1" smtClean="0"/>
              <a:t>ги</a:t>
            </a:r>
            <a:r>
              <a:rPr lang="ru-RU" dirty="0" smtClean="0"/>
              <a:t> </a:t>
            </a:r>
            <a:r>
              <a:rPr lang="ru-RU" dirty="0" err="1" smtClean="0"/>
              <a:t>қонунларга </a:t>
            </a:r>
            <a:r>
              <a:rPr lang="ru-RU" dirty="0" smtClean="0"/>
              <a:t>“</a:t>
            </a:r>
            <a:r>
              <a:rPr lang="ru-RU" dirty="0" err="1" smtClean="0"/>
              <a:t>овоз</a:t>
            </a:r>
            <a:r>
              <a:rPr lang="ru-RU" dirty="0" smtClean="0"/>
              <a:t> </a:t>
            </a:r>
            <a:r>
              <a:rPr lang="ru-RU" dirty="0" err="1" smtClean="0"/>
              <a:t>бериш</a:t>
            </a:r>
            <a:r>
              <a:rPr lang="ru-RU" dirty="0" smtClean="0"/>
              <a:t> </a:t>
            </a:r>
            <a:r>
              <a:rPr lang="ru-RU" dirty="0" err="1" smtClean="0"/>
              <a:t>кунига</a:t>
            </a:r>
            <a:r>
              <a:rPr lang="ru-RU" dirty="0" smtClean="0"/>
              <a:t> </a:t>
            </a:r>
            <a:r>
              <a:rPr lang="ru-RU" dirty="0" err="1" smtClean="0"/>
              <a:t>қадар қолган </a:t>
            </a:r>
            <a:r>
              <a:rPr lang="ru-RU" dirty="0" err="1" smtClean="0"/>
              <a:t>беш</a:t>
            </a:r>
            <a:r>
              <a:rPr lang="ru-RU" dirty="0" smtClean="0"/>
              <a:t> кун </a:t>
            </a:r>
            <a:r>
              <a:rPr lang="ru-RU" dirty="0" err="1" smtClean="0"/>
              <a:t>ичида</a:t>
            </a:r>
            <a:r>
              <a:rPr lang="ru-RU" dirty="0" smtClean="0"/>
              <a:t>, </a:t>
            </a:r>
            <a:r>
              <a:rPr lang="ru-RU" dirty="0" err="1" smtClean="0"/>
              <a:t>шунингдек</a:t>
            </a:r>
            <a:r>
              <a:rPr lang="ru-RU" dirty="0" smtClean="0"/>
              <a:t>, </a:t>
            </a:r>
            <a:r>
              <a:rPr lang="ru-RU" dirty="0" err="1" smtClean="0"/>
              <a:t>овоз</a:t>
            </a:r>
            <a:r>
              <a:rPr lang="ru-RU" dirty="0" smtClean="0"/>
              <a:t> </a:t>
            </a:r>
            <a:r>
              <a:rPr lang="ru-RU" dirty="0" err="1" smtClean="0"/>
              <a:t>бериш</a:t>
            </a:r>
            <a:r>
              <a:rPr lang="ru-RU" dirty="0" smtClean="0"/>
              <a:t> </a:t>
            </a:r>
            <a:r>
              <a:rPr lang="ru-RU" dirty="0" err="1" smtClean="0"/>
              <a:t>куни</a:t>
            </a:r>
            <a:r>
              <a:rPr lang="ru-RU" dirty="0" smtClean="0"/>
              <a:t> </a:t>
            </a:r>
            <a:r>
              <a:rPr lang="ru-RU" dirty="0" err="1" smtClean="0"/>
              <a:t>жамоат</a:t>
            </a:r>
            <a:r>
              <a:rPr lang="ru-RU" dirty="0" smtClean="0"/>
              <a:t> </a:t>
            </a:r>
            <a:r>
              <a:rPr lang="ru-RU" dirty="0" err="1" smtClean="0"/>
              <a:t>фикри</a:t>
            </a:r>
            <a:r>
              <a:rPr lang="ru-RU" dirty="0" smtClean="0"/>
              <a:t> </a:t>
            </a:r>
            <a:r>
              <a:rPr lang="ru-RU" dirty="0" err="1" smtClean="0"/>
              <a:t>сўровлари</a:t>
            </a:r>
            <a:r>
              <a:rPr lang="ru-RU" dirty="0" smtClean="0"/>
              <a:t> </a:t>
            </a:r>
            <a:r>
              <a:rPr lang="ru-RU" dirty="0" err="1" smtClean="0"/>
              <a:t>натижаларини</a:t>
            </a:r>
            <a:r>
              <a:rPr lang="ru-RU" dirty="0" smtClean="0"/>
              <a:t>, </a:t>
            </a:r>
            <a:r>
              <a:rPr lang="ru-RU" dirty="0" err="1" smtClean="0"/>
              <a:t>сайлов</a:t>
            </a:r>
            <a:r>
              <a:rPr lang="ru-RU" dirty="0" smtClean="0"/>
              <a:t> </a:t>
            </a:r>
            <a:r>
              <a:rPr lang="ru-RU" dirty="0" err="1" smtClean="0"/>
              <a:t>натижалари</a:t>
            </a:r>
            <a:r>
              <a:rPr lang="ru-RU" dirty="0" smtClean="0"/>
              <a:t> </a:t>
            </a:r>
            <a:r>
              <a:rPr lang="ru-RU" dirty="0" err="1" smtClean="0"/>
              <a:t>прогнозларини</a:t>
            </a:r>
            <a:r>
              <a:rPr lang="ru-RU" dirty="0" smtClean="0"/>
              <a:t> </a:t>
            </a:r>
            <a:r>
              <a:rPr lang="ru-RU" dirty="0" err="1" smtClean="0"/>
              <a:t>ва</a:t>
            </a:r>
            <a:r>
              <a:rPr lang="ru-RU" dirty="0" smtClean="0"/>
              <a:t> </a:t>
            </a:r>
            <a:r>
              <a:rPr lang="ru-RU" dirty="0" err="1" smtClean="0"/>
              <a:t>ўтказилаётган</a:t>
            </a:r>
            <a:r>
              <a:rPr lang="ru-RU" dirty="0" smtClean="0"/>
              <a:t> </a:t>
            </a:r>
            <a:r>
              <a:rPr lang="ru-RU" dirty="0" err="1" smtClean="0"/>
              <a:t>сайлов</a:t>
            </a:r>
            <a:r>
              <a:rPr lang="ru-RU" dirty="0" smtClean="0"/>
              <a:t> </a:t>
            </a:r>
            <a:r>
              <a:rPr lang="ru-RU" dirty="0" err="1" smtClean="0"/>
              <a:t>билан</a:t>
            </a:r>
            <a:r>
              <a:rPr lang="ru-RU" dirty="0" smtClean="0"/>
              <a:t> </a:t>
            </a:r>
            <a:r>
              <a:rPr lang="ru-RU" dirty="0" err="1" smtClean="0"/>
              <a:t>боғлик </a:t>
            </a:r>
            <a:r>
              <a:rPr lang="ru-RU" dirty="0" err="1" smtClean="0"/>
              <a:t>бошка</a:t>
            </a:r>
            <a:r>
              <a:rPr lang="ru-RU" dirty="0" smtClean="0"/>
              <a:t> </a:t>
            </a:r>
            <a:r>
              <a:rPr lang="ru-RU" dirty="0" err="1" smtClean="0"/>
              <a:t>тадқиқотларни </a:t>
            </a:r>
            <a:r>
              <a:rPr lang="ru-RU" dirty="0" err="1" smtClean="0"/>
              <a:t>нашр</a:t>
            </a:r>
            <a:r>
              <a:rPr lang="ru-RU" dirty="0" smtClean="0"/>
              <a:t> </a:t>
            </a:r>
            <a:r>
              <a:rPr lang="ru-RU" dirty="0" err="1" smtClean="0"/>
              <a:t>этиш</a:t>
            </a:r>
            <a:r>
              <a:rPr lang="ru-RU" dirty="0" smtClean="0"/>
              <a:t> (</a:t>
            </a:r>
            <a:r>
              <a:rPr lang="ru-RU" dirty="0" err="1" smtClean="0"/>
              <a:t>еълон</a:t>
            </a:r>
            <a:r>
              <a:rPr lang="ru-RU" dirty="0" smtClean="0"/>
              <a:t> </a:t>
            </a:r>
            <a:r>
              <a:rPr lang="ru-RU" dirty="0" err="1" smtClean="0"/>
              <a:t>килиш</a:t>
            </a:r>
            <a:r>
              <a:rPr lang="ru-RU" dirty="0" smtClean="0"/>
              <a:t>), </a:t>
            </a:r>
            <a:r>
              <a:rPr lang="ru-RU" dirty="0" err="1" smtClean="0"/>
              <a:t>шунингдек</a:t>
            </a:r>
            <a:r>
              <a:rPr lang="ru-RU" dirty="0" smtClean="0"/>
              <a:t>, </a:t>
            </a:r>
            <a:r>
              <a:rPr lang="ru-RU" dirty="0" err="1" smtClean="0"/>
              <a:t>уларни</a:t>
            </a:r>
            <a:r>
              <a:rPr lang="ru-RU" dirty="0" smtClean="0"/>
              <a:t> </a:t>
            </a:r>
            <a:r>
              <a:rPr lang="ru-RU" dirty="0" err="1" smtClean="0"/>
              <a:t>умумий</a:t>
            </a:r>
            <a:r>
              <a:rPr lang="ru-RU" dirty="0" smtClean="0"/>
              <a:t> </a:t>
            </a:r>
            <a:r>
              <a:rPr lang="ru-RU" dirty="0" err="1" smtClean="0"/>
              <a:t>фойдаланишдаги</a:t>
            </a:r>
            <a:r>
              <a:rPr lang="ru-RU" dirty="0" smtClean="0"/>
              <a:t> </a:t>
            </a:r>
            <a:r>
              <a:rPr lang="ru-RU" dirty="0" smtClean="0"/>
              <a:t>а</a:t>
            </a:r>
            <a:r>
              <a:rPr lang="uz-Cyrl-UZ" dirty="0" smtClean="0"/>
              <a:t>х</a:t>
            </a:r>
            <a:r>
              <a:rPr lang="ru-RU" dirty="0" err="1" smtClean="0"/>
              <a:t>борот-телекоммуникация</a:t>
            </a:r>
            <a:r>
              <a:rPr lang="ru-RU" dirty="0" smtClean="0"/>
              <a:t> </a:t>
            </a:r>
            <a:r>
              <a:rPr lang="ru-RU" dirty="0" err="1" smtClean="0"/>
              <a:t>тармоқларига </a:t>
            </a:r>
            <a:r>
              <a:rPr lang="ru-RU" dirty="0" smtClean="0"/>
              <a:t>(</a:t>
            </a:r>
            <a:r>
              <a:rPr lang="ru-RU" dirty="0" err="1" smtClean="0"/>
              <a:t>шу</a:t>
            </a:r>
            <a:r>
              <a:rPr lang="ru-RU" dirty="0" smtClean="0"/>
              <a:t> </a:t>
            </a:r>
            <a:r>
              <a:rPr lang="ru-RU" dirty="0" err="1" smtClean="0"/>
              <a:t>жумладан</a:t>
            </a:r>
            <a:r>
              <a:rPr lang="ru-RU" dirty="0" smtClean="0"/>
              <a:t>, Интернет </a:t>
            </a:r>
            <a:r>
              <a:rPr lang="ru-RU" dirty="0" err="1" smtClean="0"/>
              <a:t>тармоғига</a:t>
            </a:r>
            <a:r>
              <a:rPr lang="ru-RU" dirty="0" smtClean="0"/>
              <a:t>) </a:t>
            </a:r>
            <a:r>
              <a:rPr lang="ru-RU" dirty="0" err="1" smtClean="0"/>
              <a:t>жойлаштириш</a:t>
            </a:r>
            <a:r>
              <a:rPr lang="ru-RU" dirty="0" smtClean="0"/>
              <a:t> </a:t>
            </a:r>
            <a:r>
              <a:rPr lang="ru-RU" dirty="0" err="1" smtClean="0"/>
              <a:t>тақиқланади</a:t>
            </a:r>
            <a:r>
              <a:rPr lang="ru-RU" dirty="0" smtClean="0"/>
              <a:t>” </a:t>
            </a:r>
            <a:r>
              <a:rPr lang="ru-RU" dirty="0" err="1" smtClean="0"/>
              <a:t>деган</a:t>
            </a:r>
            <a:r>
              <a:rPr lang="ru-RU" dirty="0" smtClean="0"/>
              <a:t> </a:t>
            </a:r>
            <a:r>
              <a:rPr lang="ru-RU" dirty="0" err="1" smtClean="0"/>
              <a:t>нормани</a:t>
            </a:r>
            <a:r>
              <a:rPr lang="ru-RU" dirty="0" smtClean="0"/>
              <a:t> </a:t>
            </a:r>
            <a:r>
              <a:rPr lang="ru-RU" dirty="0" err="1" smtClean="0"/>
              <a:t>киритиш</a:t>
            </a:r>
            <a:r>
              <a:rPr lang="ru-RU" dirty="0" smtClean="0"/>
              <a:t>;</a:t>
            </a:r>
            <a:endParaRPr lang="ru-RU" dirty="0" smtClean="0"/>
          </a:p>
        </p:txBody>
      </p:sp>
    </p:spTree>
  </p:cSld>
  <p:clrMapOvr>
    <a:masterClrMapping/>
  </p:clrMapOvr>
  <p:transition>
    <p:cover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a:t>
            </a:r>
            <a:r>
              <a:rPr lang="ru-RU" dirty="0" err="1" smtClean="0"/>
              <a:t>Ўзбекистон</a:t>
            </a:r>
            <a:r>
              <a:rPr lang="ru-RU" dirty="0" smtClean="0"/>
              <a:t> </a:t>
            </a:r>
            <a:r>
              <a:rPr lang="ru-RU" dirty="0" err="1" smtClean="0"/>
              <a:t>Республикаси</a:t>
            </a:r>
            <a:r>
              <a:rPr lang="ru-RU" dirty="0" smtClean="0"/>
              <a:t> </a:t>
            </a:r>
            <a:r>
              <a:rPr lang="ru-RU" dirty="0" err="1" smtClean="0"/>
              <a:t>Олий</a:t>
            </a:r>
            <a:r>
              <a:rPr lang="ru-RU" dirty="0" smtClean="0"/>
              <a:t> </a:t>
            </a:r>
            <a:r>
              <a:rPr lang="ru-RU" dirty="0" err="1" smtClean="0"/>
              <a:t>Мажлисига</a:t>
            </a:r>
            <a:r>
              <a:rPr lang="ru-RU" dirty="0" smtClean="0"/>
              <a:t> </a:t>
            </a:r>
            <a:r>
              <a:rPr lang="ru-RU" dirty="0" err="1" smtClean="0"/>
              <a:t>сайлов</a:t>
            </a:r>
            <a:r>
              <a:rPr lang="ru-RU" dirty="0" smtClean="0"/>
              <a:t> </a:t>
            </a:r>
            <a:r>
              <a:rPr lang="ru-RU" dirty="0" err="1" smtClean="0"/>
              <a:t>тўғрисида</a:t>
            </a:r>
            <a:r>
              <a:rPr lang="ru-RU" dirty="0" err="1" smtClean="0"/>
              <a:t>”ги Қонуннинг </a:t>
            </a:r>
            <a:r>
              <a:rPr lang="ru-RU" dirty="0" smtClean="0"/>
              <a:t>6-моддасига </a:t>
            </a:r>
            <a:r>
              <a:rPr lang="ru-RU" dirty="0" err="1" smtClean="0"/>
              <a:t>Ўзбекистон</a:t>
            </a:r>
            <a:r>
              <a:rPr lang="ru-RU" dirty="0" smtClean="0"/>
              <a:t> </a:t>
            </a:r>
            <a:r>
              <a:rPr lang="ru-RU" dirty="0" err="1" smtClean="0"/>
              <a:t>Экологик</a:t>
            </a:r>
            <a:r>
              <a:rPr lang="ru-RU" dirty="0" smtClean="0"/>
              <a:t> </a:t>
            </a:r>
            <a:r>
              <a:rPr lang="ru-RU" dirty="0" err="1" smtClean="0"/>
              <a:t>харакатининг</a:t>
            </a:r>
            <a:r>
              <a:rPr lang="ru-RU" dirty="0" smtClean="0"/>
              <a:t> </a:t>
            </a:r>
            <a:r>
              <a:rPr lang="ru-RU" dirty="0" err="1" smtClean="0"/>
              <a:t>Қонунчилик </a:t>
            </a:r>
            <a:r>
              <a:rPr lang="ru-RU" dirty="0" err="1" smtClean="0"/>
              <a:t>палатаси</a:t>
            </a:r>
            <a:r>
              <a:rPr lang="ru-RU" dirty="0" smtClean="0"/>
              <a:t> </a:t>
            </a:r>
            <a:r>
              <a:rPr lang="ru-RU" dirty="0" err="1" smtClean="0"/>
              <a:t>депутатларини</a:t>
            </a:r>
            <a:r>
              <a:rPr lang="ru-RU" dirty="0" smtClean="0"/>
              <a:t> </a:t>
            </a:r>
            <a:r>
              <a:rPr lang="ru-RU" dirty="0" err="1" smtClean="0"/>
              <a:t>сайлаш</a:t>
            </a:r>
            <a:r>
              <a:rPr lang="ru-RU" dirty="0" smtClean="0"/>
              <a:t> </a:t>
            </a:r>
            <a:r>
              <a:rPr lang="ru-RU" dirty="0" err="1" smtClean="0"/>
              <a:t>бўйича</a:t>
            </a:r>
            <a:r>
              <a:rPr lang="ru-RU" dirty="0" smtClean="0"/>
              <a:t> </a:t>
            </a:r>
            <a:r>
              <a:rPr lang="ru-RU" dirty="0" err="1" smtClean="0"/>
              <a:t>конференцияларида</a:t>
            </a:r>
            <a:r>
              <a:rPr lang="ru-RU" dirty="0" smtClean="0"/>
              <a:t> </a:t>
            </a:r>
            <a:r>
              <a:rPr lang="ru-RU" dirty="0" err="1" smtClean="0"/>
              <a:t>кузатувчиларнинг</a:t>
            </a:r>
            <a:r>
              <a:rPr lang="ru-RU" dirty="0" smtClean="0"/>
              <a:t> </a:t>
            </a:r>
            <a:r>
              <a:rPr lang="ru-RU" dirty="0" err="1" smtClean="0"/>
              <a:t>иштирок</a:t>
            </a:r>
            <a:r>
              <a:rPr lang="ru-RU" dirty="0" smtClean="0"/>
              <a:t> </a:t>
            </a:r>
            <a:r>
              <a:rPr lang="ru-RU" dirty="0" err="1" smtClean="0"/>
              <a:t>этиш</a:t>
            </a:r>
            <a:r>
              <a:rPr lang="ru-RU" dirty="0" smtClean="0"/>
              <a:t> </a:t>
            </a:r>
            <a:r>
              <a:rPr lang="ru-RU" dirty="0" err="1" smtClean="0"/>
              <a:t>ҳуқуқини </a:t>
            </a:r>
            <a:r>
              <a:rPr lang="ru-RU" dirty="0" err="1" smtClean="0"/>
              <a:t>белгилаб</a:t>
            </a:r>
            <a:r>
              <a:rPr lang="ru-RU" dirty="0" smtClean="0"/>
              <a:t> </a:t>
            </a:r>
            <a:r>
              <a:rPr lang="ru-RU" dirty="0" err="1" smtClean="0"/>
              <a:t>берадиган</a:t>
            </a:r>
            <a:r>
              <a:rPr lang="ru-RU" dirty="0" smtClean="0"/>
              <a:t> </a:t>
            </a:r>
            <a:r>
              <a:rPr lang="ru-RU" dirty="0" err="1" smtClean="0"/>
              <a:t>қўшимча </a:t>
            </a:r>
            <a:r>
              <a:rPr lang="ru-RU" dirty="0" err="1" smtClean="0"/>
              <a:t>киритиш</a:t>
            </a:r>
            <a:r>
              <a:rPr lang="ru-RU" dirty="0" smtClean="0"/>
              <a:t> </a:t>
            </a:r>
          </a:p>
          <a:p>
            <a:endParaRPr lang="ru-RU" dirty="0" smtClean="0"/>
          </a:p>
        </p:txBody>
      </p:sp>
    </p:spTree>
  </p:cSld>
  <p:clrMapOvr>
    <a:masterClrMapping/>
  </p:clrMapOvr>
  <p:transition>
    <p:strips dir="l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z-Cyrl-UZ" sz="2800" dirty="0" smtClean="0"/>
              <a:t>Фуқаролик жамияти институтларини шакллантириш ва </a:t>
            </a:r>
            <a:r>
              <a:rPr lang="uz-Cyrl-UZ" sz="2800" dirty="0" smtClean="0"/>
              <a:t>ривожлантириш</a:t>
            </a:r>
            <a:endParaRPr lang="ru-RU" sz="2800" dirty="0"/>
          </a:p>
        </p:txBody>
      </p:sp>
      <p:sp>
        <p:nvSpPr>
          <p:cNvPr id="3" name="Содержимое 2"/>
          <p:cNvSpPr>
            <a:spLocks noGrp="1"/>
          </p:cNvSpPr>
          <p:nvPr>
            <p:ph idx="1"/>
          </p:nvPr>
        </p:nvSpPr>
        <p:spPr/>
        <p:txBody>
          <a:bodyPr/>
          <a:lstStyle/>
          <a:p>
            <a:r>
              <a:rPr lang="ru-RU" dirty="0" err="1" smtClean="0"/>
              <a:t>Ф</a:t>
            </a:r>
            <a:r>
              <a:rPr lang="ru-RU" dirty="0" err="1" smtClean="0"/>
              <a:t>уқаролик </a:t>
            </a:r>
            <a:r>
              <a:rPr lang="ru-RU" dirty="0" err="1" smtClean="0"/>
              <a:t>институтлари</a:t>
            </a:r>
            <a:r>
              <a:rPr lang="ru-RU" dirty="0" smtClean="0"/>
              <a:t>, </a:t>
            </a:r>
            <a:r>
              <a:rPr lang="ru-RU" dirty="0" err="1" smtClean="0"/>
              <a:t>нодавлат</a:t>
            </a:r>
            <a:r>
              <a:rPr lang="ru-RU" dirty="0" smtClean="0"/>
              <a:t> </a:t>
            </a:r>
            <a:r>
              <a:rPr lang="ru-RU" dirty="0" err="1" smtClean="0"/>
              <a:t>нотижорат</a:t>
            </a:r>
            <a:r>
              <a:rPr lang="ru-RU" dirty="0" smtClean="0"/>
              <a:t> </a:t>
            </a:r>
            <a:r>
              <a:rPr lang="ru-RU" dirty="0" err="1" smtClean="0"/>
              <a:t>ташкилотлари</a:t>
            </a:r>
            <a:r>
              <a:rPr lang="ru-RU" dirty="0" smtClean="0"/>
              <a:t> </a:t>
            </a:r>
            <a:r>
              <a:rPr lang="ru-RU" dirty="0" err="1" smtClean="0"/>
              <a:t>ҳозирги </a:t>
            </a:r>
            <a:r>
              <a:rPr lang="ru-RU" dirty="0" err="1" smtClean="0"/>
              <a:t>кунда</a:t>
            </a:r>
            <a:r>
              <a:rPr lang="ru-RU" dirty="0" smtClean="0"/>
              <a:t> </a:t>
            </a:r>
            <a:r>
              <a:rPr lang="ru-RU" dirty="0" err="1" smtClean="0"/>
              <a:t>демократик</a:t>
            </a:r>
            <a:r>
              <a:rPr lang="ru-RU" dirty="0" smtClean="0"/>
              <a:t> </a:t>
            </a:r>
            <a:r>
              <a:rPr lang="ru-RU" dirty="0" err="1" smtClean="0"/>
              <a:t>қадриятлар</a:t>
            </a:r>
            <a:r>
              <a:rPr lang="ru-RU" dirty="0" err="1" smtClean="0"/>
              <a:t>, инсон</a:t>
            </a:r>
            <a:r>
              <a:rPr lang="ru-RU" dirty="0" smtClean="0"/>
              <a:t> </a:t>
            </a:r>
            <a:r>
              <a:rPr lang="ru-RU" dirty="0" err="1" smtClean="0"/>
              <a:t>ҳуқуқ </a:t>
            </a:r>
            <a:r>
              <a:rPr lang="ru-RU" dirty="0" err="1" smtClean="0"/>
              <a:t>ва</a:t>
            </a:r>
            <a:r>
              <a:rPr lang="ru-RU" dirty="0" smtClean="0"/>
              <a:t> </a:t>
            </a:r>
            <a:r>
              <a:rPr lang="ru-RU" dirty="0" err="1" smtClean="0"/>
              <a:t>эркинликлари</a:t>
            </a:r>
            <a:r>
              <a:rPr lang="ru-RU" dirty="0" smtClean="0"/>
              <a:t> </a:t>
            </a:r>
            <a:r>
              <a:rPr lang="ru-RU" dirty="0" err="1" smtClean="0"/>
              <a:t>ҳамда қонуний </a:t>
            </a:r>
            <a:r>
              <a:rPr lang="ru-RU" dirty="0" err="1" smtClean="0"/>
              <a:t>манфаатларини</a:t>
            </a:r>
            <a:r>
              <a:rPr lang="ru-RU" dirty="0" smtClean="0"/>
              <a:t> </a:t>
            </a:r>
            <a:r>
              <a:rPr lang="ru-RU" dirty="0" err="1" smtClean="0"/>
              <a:t>ҳимоя қилишнинг муҳим </a:t>
            </a:r>
            <a:r>
              <a:rPr lang="ru-RU" dirty="0" err="1" smtClean="0"/>
              <a:t>омилига</a:t>
            </a:r>
            <a:r>
              <a:rPr lang="ru-RU" dirty="0" smtClean="0"/>
              <a:t> </a:t>
            </a:r>
            <a:r>
              <a:rPr lang="ru-RU" dirty="0" err="1" smtClean="0"/>
              <a:t>айланмоқда</a:t>
            </a:r>
            <a:r>
              <a:rPr lang="ru-RU" dirty="0" err="1" smtClean="0"/>
              <a:t>, </a:t>
            </a:r>
            <a:r>
              <a:rPr lang="ru-RU" dirty="0" err="1" smtClean="0"/>
              <a:t>фуқароларнинг ўз</a:t>
            </a:r>
            <a:r>
              <a:rPr lang="ru-RU" dirty="0" smtClean="0"/>
              <a:t> </a:t>
            </a:r>
            <a:r>
              <a:rPr lang="ru-RU" dirty="0" err="1" smtClean="0"/>
              <a:t>салохиятларини</a:t>
            </a:r>
            <a:r>
              <a:rPr lang="ru-RU" dirty="0" smtClean="0"/>
              <a:t> </a:t>
            </a:r>
            <a:r>
              <a:rPr lang="ru-RU" dirty="0" err="1" smtClean="0"/>
              <a:t>рўёбга</a:t>
            </a:r>
            <a:r>
              <a:rPr lang="ru-RU" dirty="0" smtClean="0"/>
              <a:t> </a:t>
            </a:r>
            <a:r>
              <a:rPr lang="ru-RU" dirty="0" err="1" smtClean="0"/>
              <a:t>чиқариши</a:t>
            </a:r>
            <a:r>
              <a:rPr lang="ru-RU" dirty="0" err="1" smtClean="0"/>
              <a:t>, уларнинг</a:t>
            </a:r>
            <a:r>
              <a:rPr lang="ru-RU" dirty="0" smtClean="0"/>
              <a:t> </a:t>
            </a:r>
            <a:r>
              <a:rPr lang="ru-RU" dirty="0" err="1" smtClean="0"/>
              <a:t>ижтимоий</a:t>
            </a:r>
            <a:r>
              <a:rPr lang="ru-RU" dirty="0" smtClean="0"/>
              <a:t>, </a:t>
            </a:r>
            <a:r>
              <a:rPr lang="ru-RU" dirty="0" err="1" smtClean="0"/>
              <a:t>социал-иқтисодий </a:t>
            </a:r>
            <a:r>
              <a:rPr lang="ru-RU" dirty="0" err="1" smtClean="0"/>
              <a:t>фаоллиги</a:t>
            </a:r>
            <a:r>
              <a:rPr lang="ru-RU" dirty="0" smtClean="0"/>
              <a:t> </a:t>
            </a:r>
            <a:r>
              <a:rPr lang="ru-RU" dirty="0" err="1" smtClean="0"/>
              <a:t>ва</a:t>
            </a:r>
            <a:r>
              <a:rPr lang="ru-RU" dirty="0" smtClean="0"/>
              <a:t> </a:t>
            </a:r>
            <a:r>
              <a:rPr lang="ru-RU" dirty="0" err="1" smtClean="0"/>
              <a:t>ҳуқуқий </a:t>
            </a:r>
            <a:r>
              <a:rPr lang="ru-RU" dirty="0" err="1" smtClean="0"/>
              <a:t>маданиятини</a:t>
            </a:r>
            <a:r>
              <a:rPr lang="ru-RU" dirty="0" smtClean="0"/>
              <a:t> </a:t>
            </a:r>
            <a:r>
              <a:rPr lang="ru-RU" dirty="0" err="1" smtClean="0"/>
              <a:t>ошириш</a:t>
            </a:r>
            <a:r>
              <a:rPr lang="ru-RU" dirty="0" smtClean="0"/>
              <a:t> </a:t>
            </a:r>
            <a:r>
              <a:rPr lang="ru-RU" dirty="0" err="1" smtClean="0"/>
              <a:t>учун</a:t>
            </a:r>
            <a:r>
              <a:rPr lang="ru-RU" dirty="0" smtClean="0"/>
              <a:t> </a:t>
            </a:r>
            <a:r>
              <a:rPr lang="ru-RU" dirty="0" err="1" smtClean="0"/>
              <a:t>шароит</a:t>
            </a:r>
            <a:r>
              <a:rPr lang="ru-RU" dirty="0" smtClean="0"/>
              <a:t> </a:t>
            </a:r>
            <a:r>
              <a:rPr lang="ru-RU" dirty="0" err="1" smtClean="0"/>
              <a:t>яратмоқда</a:t>
            </a:r>
            <a:r>
              <a:rPr lang="ru-RU" dirty="0" err="1" smtClean="0"/>
              <a:t>, жамиятда</a:t>
            </a:r>
            <a:r>
              <a:rPr lang="ru-RU" dirty="0" smtClean="0"/>
              <a:t> </a:t>
            </a:r>
            <a:r>
              <a:rPr lang="ru-RU" dirty="0" err="1" smtClean="0"/>
              <a:t>манфаатлар</a:t>
            </a:r>
            <a:r>
              <a:rPr lang="ru-RU" dirty="0" smtClean="0"/>
              <a:t> </a:t>
            </a:r>
            <a:r>
              <a:rPr lang="ru-RU" dirty="0" err="1" smtClean="0"/>
              <a:t>мувозанатини</a:t>
            </a:r>
            <a:r>
              <a:rPr lang="ru-RU" dirty="0" smtClean="0"/>
              <a:t> </a:t>
            </a:r>
            <a:r>
              <a:rPr lang="ru-RU" dirty="0" err="1" smtClean="0"/>
              <a:t>таъминлашга</a:t>
            </a:r>
            <a:r>
              <a:rPr lang="ru-RU" dirty="0" smtClean="0"/>
              <a:t> </a:t>
            </a:r>
            <a:r>
              <a:rPr lang="ru-RU" dirty="0" err="1" smtClean="0"/>
              <a:t>кўмаклашмоқда</a:t>
            </a:r>
            <a:r>
              <a:rPr lang="ru-RU" dirty="0" err="1" smtClean="0"/>
              <a:t>.</a:t>
            </a:r>
            <a:r>
              <a:rPr lang="ru-RU" dirty="0" smtClean="0"/>
              <a:t> </a:t>
            </a:r>
          </a:p>
        </p:txBody>
      </p:sp>
    </p:spTree>
  </p:cSld>
  <p:clrMapOvr>
    <a:masterClrMapping/>
  </p:clrMapOvr>
  <p:transition>
    <p:cover dir="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71472" y="1000108"/>
            <a:ext cx="7239000" cy="4846320"/>
          </a:xfrm>
        </p:spPr>
        <p:txBody>
          <a:bodyPr>
            <a:normAutofit/>
          </a:bodyPr>
          <a:lstStyle/>
          <a:p>
            <a:r>
              <a:rPr lang="ru-RU" dirty="0" err="1" smtClean="0"/>
              <a:t>Фуқаролар йиғини </a:t>
            </a:r>
            <a:r>
              <a:rPr lang="ru-RU" dirty="0" err="1" smtClean="0"/>
              <a:t>раиси</a:t>
            </a:r>
            <a:r>
              <a:rPr lang="ru-RU" dirty="0" smtClean="0"/>
              <a:t> </a:t>
            </a:r>
            <a:r>
              <a:rPr lang="ru-RU" dirty="0" err="1" smtClean="0"/>
              <a:t>(</a:t>
            </a:r>
            <a:r>
              <a:rPr lang="ru-RU" dirty="0" err="1" smtClean="0"/>
              <a:t>оқсоколи</a:t>
            </a:r>
            <a:r>
              <a:rPr lang="ru-RU" dirty="0" smtClean="0"/>
              <a:t>) </a:t>
            </a:r>
            <a:r>
              <a:rPr lang="ru-RU" dirty="0" err="1" smtClean="0"/>
              <a:t>ва</a:t>
            </a:r>
            <a:r>
              <a:rPr lang="ru-RU" dirty="0" smtClean="0"/>
              <a:t> </a:t>
            </a:r>
            <a:r>
              <a:rPr lang="ru-RU" dirty="0" err="1" smtClean="0"/>
              <a:t>унинг</a:t>
            </a:r>
            <a:r>
              <a:rPr lang="ru-RU" dirty="0" smtClean="0"/>
              <a:t> </a:t>
            </a:r>
            <a:r>
              <a:rPr lang="ru-RU" dirty="0" err="1" smtClean="0"/>
              <a:t>маслаҳатчилари </a:t>
            </a:r>
            <a:r>
              <a:rPr lang="ru-RU" dirty="0" err="1" smtClean="0"/>
              <a:t>сайлови</a:t>
            </a:r>
            <a:r>
              <a:rPr lang="ru-RU" dirty="0" smtClean="0"/>
              <a:t> </a:t>
            </a:r>
            <a:r>
              <a:rPr lang="ru-RU" dirty="0" err="1" smtClean="0"/>
              <a:t>тўғрисида</a:t>
            </a:r>
            <a:r>
              <a:rPr lang="ru-RU" dirty="0" err="1" smtClean="0"/>
              <a:t>”ги </a:t>
            </a:r>
            <a:r>
              <a:rPr lang="ru-RU" dirty="0" err="1" smtClean="0"/>
              <a:t>Ўзбекистон</a:t>
            </a:r>
            <a:r>
              <a:rPr lang="ru-RU" dirty="0" smtClean="0"/>
              <a:t> </a:t>
            </a:r>
            <a:r>
              <a:rPr lang="ru-RU" dirty="0" err="1" smtClean="0"/>
              <a:t>Республикаси</a:t>
            </a:r>
            <a:r>
              <a:rPr lang="ru-RU" dirty="0" smtClean="0"/>
              <a:t> </a:t>
            </a:r>
            <a:r>
              <a:rPr lang="ru-RU" dirty="0" err="1" smtClean="0"/>
              <a:t>Қонунига фуқароларнинг ўзини</a:t>
            </a:r>
            <a:r>
              <a:rPr lang="ru-RU" dirty="0" smtClean="0"/>
              <a:t> </a:t>
            </a:r>
            <a:r>
              <a:rPr lang="ru-RU" dirty="0" err="1" smtClean="0"/>
              <a:t>ўзи</a:t>
            </a:r>
            <a:r>
              <a:rPr lang="ru-RU" dirty="0" smtClean="0"/>
              <a:t> </a:t>
            </a:r>
            <a:r>
              <a:rPr lang="ru-RU" dirty="0" err="1" smtClean="0"/>
              <a:t>бошкариш</a:t>
            </a:r>
            <a:r>
              <a:rPr lang="ru-RU" dirty="0" smtClean="0"/>
              <a:t> </a:t>
            </a:r>
            <a:r>
              <a:rPr lang="ru-RU" dirty="0" err="1" smtClean="0"/>
              <a:t>органлари</a:t>
            </a:r>
            <a:r>
              <a:rPr lang="ru-RU" dirty="0" smtClean="0"/>
              <a:t> </a:t>
            </a:r>
            <a:r>
              <a:rPr lang="ru-RU" dirty="0" err="1" smtClean="0"/>
              <a:t>раислари</a:t>
            </a:r>
            <a:r>
              <a:rPr lang="ru-RU" dirty="0" smtClean="0"/>
              <a:t> </a:t>
            </a:r>
            <a:r>
              <a:rPr lang="ru-RU" dirty="0" err="1" smtClean="0"/>
              <a:t>сайлови</a:t>
            </a:r>
            <a:r>
              <a:rPr lang="ru-RU" dirty="0" smtClean="0"/>
              <a:t> </a:t>
            </a:r>
            <a:r>
              <a:rPr lang="ru-RU" dirty="0" err="1" smtClean="0"/>
              <a:t>тизимини</a:t>
            </a:r>
            <a:r>
              <a:rPr lang="ru-RU" dirty="0" smtClean="0"/>
              <a:t> </a:t>
            </a:r>
            <a:r>
              <a:rPr lang="ru-RU" dirty="0" err="1" smtClean="0"/>
              <a:t>янада</a:t>
            </a:r>
            <a:r>
              <a:rPr lang="ru-RU" dirty="0" smtClean="0"/>
              <a:t> </a:t>
            </a:r>
            <a:r>
              <a:rPr lang="ru-RU" dirty="0" err="1" smtClean="0"/>
              <a:t>такомиллаштириш</a:t>
            </a:r>
            <a:r>
              <a:rPr lang="ru-RU" dirty="0" smtClean="0"/>
              <a:t> </a:t>
            </a:r>
            <a:r>
              <a:rPr lang="ru-RU" dirty="0" err="1" smtClean="0"/>
              <a:t>бўйича</a:t>
            </a:r>
            <a:r>
              <a:rPr lang="ru-RU" dirty="0" smtClean="0"/>
              <a:t> </a:t>
            </a:r>
            <a:r>
              <a:rPr lang="ru-RU" dirty="0" err="1" smtClean="0"/>
              <a:t>оқсоқоллар </a:t>
            </a:r>
            <a:r>
              <a:rPr lang="ru-RU" dirty="0" err="1" smtClean="0"/>
              <a:t>ва</a:t>
            </a:r>
            <a:r>
              <a:rPr lang="ru-RU" dirty="0" smtClean="0"/>
              <a:t> </a:t>
            </a:r>
            <a:r>
              <a:rPr lang="ru-RU" dirty="0" err="1" smtClean="0"/>
              <a:t>уларнинг</a:t>
            </a:r>
            <a:r>
              <a:rPr lang="ru-RU" dirty="0" smtClean="0"/>
              <a:t> </a:t>
            </a:r>
            <a:r>
              <a:rPr lang="ru-RU" dirty="0" err="1" smtClean="0"/>
              <a:t>маслахатчилари</a:t>
            </a:r>
            <a:r>
              <a:rPr lang="ru-RU" dirty="0" smtClean="0"/>
              <a:t> </a:t>
            </a:r>
            <a:r>
              <a:rPr lang="ru-RU" dirty="0" err="1" smtClean="0"/>
              <a:t>энг</a:t>
            </a:r>
            <a:r>
              <a:rPr lang="ru-RU" dirty="0" smtClean="0"/>
              <a:t> </a:t>
            </a:r>
            <a:r>
              <a:rPr lang="ru-RU" dirty="0" err="1" smtClean="0"/>
              <a:t>муносиб</a:t>
            </a:r>
            <a:r>
              <a:rPr lang="ru-RU" dirty="0" smtClean="0"/>
              <a:t> </a:t>
            </a:r>
            <a:r>
              <a:rPr lang="ru-RU" dirty="0" err="1" smtClean="0"/>
              <a:t>фуқаролар </a:t>
            </a:r>
            <a:r>
              <a:rPr lang="ru-RU" dirty="0" err="1" smtClean="0"/>
              <a:t>ичидан</a:t>
            </a:r>
            <a:r>
              <a:rPr lang="ru-RU" dirty="0" smtClean="0"/>
              <a:t> </a:t>
            </a:r>
            <a:r>
              <a:rPr lang="ru-RU" dirty="0" err="1" smtClean="0"/>
              <a:t>сайланишини</a:t>
            </a:r>
            <a:r>
              <a:rPr lang="ru-RU" dirty="0" smtClean="0"/>
              <a:t>, </a:t>
            </a:r>
            <a:r>
              <a:rPr lang="ru-RU" dirty="0" err="1" smtClean="0"/>
              <a:t>фуқаролар </a:t>
            </a:r>
            <a:r>
              <a:rPr lang="ru-RU" dirty="0" err="1" smtClean="0"/>
              <a:t>ижтимоий</a:t>
            </a:r>
            <a:r>
              <a:rPr lang="ru-RU" dirty="0" smtClean="0"/>
              <a:t> </a:t>
            </a:r>
            <a:r>
              <a:rPr lang="ru-RU" dirty="0" err="1" smtClean="0"/>
              <a:t>фаоллигини</a:t>
            </a:r>
            <a:r>
              <a:rPr lang="ru-RU" dirty="0" smtClean="0"/>
              <a:t> </a:t>
            </a:r>
            <a:r>
              <a:rPr lang="ru-RU" dirty="0" err="1" smtClean="0"/>
              <a:t>кучайтиришда</a:t>
            </a:r>
            <a:r>
              <a:rPr lang="ru-RU" dirty="0" smtClean="0"/>
              <a:t> </a:t>
            </a:r>
            <a:r>
              <a:rPr lang="ru-RU" dirty="0" err="1" smtClean="0"/>
              <a:t>махалланинг</a:t>
            </a:r>
            <a:r>
              <a:rPr lang="ru-RU" dirty="0" smtClean="0"/>
              <a:t> </a:t>
            </a:r>
            <a:r>
              <a:rPr lang="ru-RU" dirty="0" err="1" smtClean="0"/>
              <a:t>аҳамияти </a:t>
            </a:r>
            <a:r>
              <a:rPr lang="ru-RU" dirty="0" err="1" smtClean="0"/>
              <a:t>ва</a:t>
            </a:r>
            <a:r>
              <a:rPr lang="ru-RU" dirty="0" smtClean="0"/>
              <a:t> роли </a:t>
            </a:r>
            <a:r>
              <a:rPr lang="ru-RU" dirty="0" err="1" smtClean="0"/>
              <a:t>оширилишини</a:t>
            </a:r>
            <a:r>
              <a:rPr lang="ru-RU" dirty="0" smtClean="0"/>
              <a:t> </a:t>
            </a:r>
            <a:r>
              <a:rPr lang="ru-RU" dirty="0" err="1" smtClean="0"/>
              <a:t>таъминлайдиган</a:t>
            </a:r>
            <a:r>
              <a:rPr lang="ru-RU" dirty="0" smtClean="0"/>
              <a:t> </a:t>
            </a:r>
            <a:r>
              <a:rPr lang="ru-RU" dirty="0" err="1" smtClean="0"/>
              <a:t>чора-тадбирларни</a:t>
            </a:r>
            <a:r>
              <a:rPr lang="ru-RU" dirty="0" smtClean="0"/>
              <a:t> </a:t>
            </a:r>
            <a:r>
              <a:rPr lang="ru-RU" dirty="0" err="1" smtClean="0"/>
              <a:t>назарда</a:t>
            </a:r>
            <a:r>
              <a:rPr lang="ru-RU" dirty="0" smtClean="0"/>
              <a:t> </a:t>
            </a:r>
            <a:r>
              <a:rPr lang="ru-RU" dirty="0" err="1" smtClean="0"/>
              <a:t>тутадиган</a:t>
            </a:r>
            <a:r>
              <a:rPr lang="ru-RU" dirty="0" smtClean="0"/>
              <a:t> </a:t>
            </a:r>
            <a:r>
              <a:rPr lang="ru-RU" dirty="0" err="1" smtClean="0"/>
              <a:t>ўзгартиш</a:t>
            </a:r>
            <a:r>
              <a:rPr lang="ru-RU" dirty="0" smtClean="0"/>
              <a:t> </a:t>
            </a:r>
            <a:r>
              <a:rPr lang="ru-RU" dirty="0" err="1" smtClean="0"/>
              <a:t>ва</a:t>
            </a:r>
            <a:r>
              <a:rPr lang="ru-RU" dirty="0" smtClean="0"/>
              <a:t> </a:t>
            </a:r>
            <a:r>
              <a:rPr lang="ru-RU" dirty="0" err="1" smtClean="0"/>
              <a:t>қўшимчалар киритиш</a:t>
            </a:r>
            <a:r>
              <a:rPr lang="ru-RU" dirty="0" smtClean="0"/>
              <a:t>;</a:t>
            </a:r>
            <a:endParaRPr lang="ru-RU" dirty="0" smtClean="0"/>
          </a:p>
          <a:p>
            <a:endParaRPr lang="ru-RU" dirty="0" smtClean="0"/>
          </a:p>
        </p:txBody>
      </p:sp>
    </p:spTree>
  </p:cSld>
  <p:clrMapOvr>
    <a:masterClrMapping/>
  </p:clrMapOvr>
  <p:transition>
    <p:comb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3714744" y="1571612"/>
            <a:ext cx="4500594" cy="4248476"/>
          </a:xfrm>
        </p:spPr>
        <p:txBody>
          <a:bodyPr>
            <a:normAutofit fontScale="85000" lnSpcReduction="20000"/>
          </a:bodyPr>
          <a:lstStyle/>
          <a:p>
            <a:pPr algn="ctr"/>
            <a:r>
              <a:rPr lang="ru-RU" i="1" dirty="0" err="1" smtClean="0"/>
              <a:t>Концепцияда</a:t>
            </a:r>
            <a:r>
              <a:rPr lang="ru-RU" i="1" dirty="0" smtClean="0"/>
              <a:t> </a:t>
            </a:r>
            <a:r>
              <a:rPr lang="ru-RU" i="1" dirty="0" err="1" smtClean="0"/>
              <a:t>кўзда</a:t>
            </a:r>
            <a:r>
              <a:rPr lang="ru-RU" i="1" dirty="0" smtClean="0"/>
              <a:t> </a:t>
            </a:r>
            <a:r>
              <a:rPr lang="ru-RU" i="1" dirty="0" err="1" smtClean="0"/>
              <a:t>тутилган</a:t>
            </a:r>
            <a:r>
              <a:rPr lang="ru-RU" i="1" dirty="0" smtClean="0"/>
              <a:t> 50 дан </a:t>
            </a:r>
            <a:r>
              <a:rPr lang="ru-RU" i="1" dirty="0" err="1" smtClean="0"/>
              <a:t>зиёд</a:t>
            </a:r>
            <a:r>
              <a:rPr lang="ru-RU" i="1" dirty="0" smtClean="0"/>
              <a:t> </a:t>
            </a:r>
            <a:r>
              <a:rPr lang="ru-RU" i="1" dirty="0" err="1" smtClean="0"/>
              <a:t>қонун ва</a:t>
            </a:r>
            <a:r>
              <a:rPr lang="ru-RU" i="1" dirty="0" smtClean="0"/>
              <a:t> </a:t>
            </a:r>
            <a:r>
              <a:rPr lang="ru-RU" i="1" dirty="0" err="1" smtClean="0"/>
              <a:t>ҳуқуқий-меъёрий ҳужжатлар лойиҳаларини ишлаб</a:t>
            </a:r>
            <a:r>
              <a:rPr lang="ru-RU" i="1" dirty="0" smtClean="0"/>
              <a:t> </a:t>
            </a:r>
            <a:r>
              <a:rPr lang="ru-RU" i="1" dirty="0" err="1" smtClean="0"/>
              <a:t>чиқиш ва</a:t>
            </a:r>
            <a:r>
              <a:rPr lang="ru-RU" i="1" dirty="0" smtClean="0"/>
              <a:t> </a:t>
            </a:r>
            <a:r>
              <a:rPr lang="ru-RU" i="1" dirty="0" err="1" smtClean="0"/>
              <a:t>амалга</a:t>
            </a:r>
            <a:r>
              <a:rPr lang="ru-RU" i="1" dirty="0" smtClean="0"/>
              <a:t> </a:t>
            </a:r>
            <a:r>
              <a:rPr lang="ru-RU" i="1" dirty="0" err="1" smtClean="0"/>
              <a:t>ошириш</a:t>
            </a:r>
            <a:r>
              <a:rPr lang="ru-RU" i="1" dirty="0" smtClean="0"/>
              <a:t> </a:t>
            </a:r>
            <a:r>
              <a:rPr lang="ru-RU" i="1" dirty="0" err="1" smtClean="0"/>
              <a:t>дастури</a:t>
            </a:r>
            <a:r>
              <a:rPr lang="ru-RU" i="1" dirty="0" smtClean="0"/>
              <a:t> </a:t>
            </a:r>
            <a:r>
              <a:rPr lang="ru-RU" i="1" dirty="0" err="1" smtClean="0"/>
              <a:t>бўйича</a:t>
            </a:r>
            <a:r>
              <a:rPr lang="ru-RU" i="1" dirty="0" smtClean="0"/>
              <a:t> </a:t>
            </a:r>
            <a:r>
              <a:rPr lang="ru-RU" i="1" dirty="0" err="1" smtClean="0"/>
              <a:t>бугунги</a:t>
            </a:r>
            <a:r>
              <a:rPr lang="ru-RU" i="1" dirty="0" smtClean="0"/>
              <a:t> </a:t>
            </a:r>
            <a:r>
              <a:rPr lang="ru-RU" i="1" dirty="0" err="1" smtClean="0"/>
              <a:t>кунга</a:t>
            </a:r>
            <a:r>
              <a:rPr lang="ru-RU" i="1" dirty="0" smtClean="0"/>
              <a:t> </a:t>
            </a:r>
            <a:r>
              <a:rPr lang="ru-RU" i="1" dirty="0" err="1" smtClean="0"/>
              <a:t>қадар мамлакатимиз</a:t>
            </a:r>
            <a:r>
              <a:rPr lang="ru-RU" i="1" dirty="0" smtClean="0"/>
              <a:t> </a:t>
            </a:r>
            <a:r>
              <a:rPr lang="ru-RU" i="1" dirty="0" err="1" smtClean="0"/>
              <a:t>Парламенти</a:t>
            </a:r>
            <a:r>
              <a:rPr lang="ru-RU" i="1" dirty="0" smtClean="0"/>
              <a:t> </a:t>
            </a:r>
            <a:r>
              <a:rPr lang="ru-RU" i="1" dirty="0" err="1" smtClean="0"/>
              <a:t>томонидан</a:t>
            </a:r>
            <a:r>
              <a:rPr lang="ru-RU" i="1" dirty="0" smtClean="0"/>
              <a:t> 12 та </a:t>
            </a:r>
            <a:r>
              <a:rPr lang="ru-RU" i="1" dirty="0" err="1" smtClean="0"/>
              <a:t>қонун қабул қилинди</a:t>
            </a:r>
            <a:r>
              <a:rPr lang="ru-RU" i="1" dirty="0" smtClean="0"/>
              <a:t>, 30 дан </a:t>
            </a:r>
            <a:r>
              <a:rPr lang="ru-RU" i="1" dirty="0" err="1" smtClean="0"/>
              <a:t>ортиқ қонун лойиҳаси эса</a:t>
            </a:r>
            <a:r>
              <a:rPr lang="ru-RU" i="1" dirty="0" smtClean="0"/>
              <a:t> </a:t>
            </a:r>
            <a:r>
              <a:rPr lang="ru-RU" i="1" dirty="0" err="1" smtClean="0"/>
              <a:t>кенг</a:t>
            </a:r>
            <a:r>
              <a:rPr lang="ru-RU" i="1" dirty="0" smtClean="0"/>
              <a:t> </a:t>
            </a:r>
            <a:r>
              <a:rPr lang="ru-RU" i="1" dirty="0" err="1" smtClean="0"/>
              <a:t>жамоатчилик</a:t>
            </a:r>
            <a:r>
              <a:rPr lang="ru-RU" i="1" dirty="0" smtClean="0"/>
              <a:t>, </a:t>
            </a:r>
            <a:r>
              <a:rPr lang="ru-RU" i="1" dirty="0" err="1" smtClean="0"/>
              <a:t>жумладан</a:t>
            </a:r>
            <a:r>
              <a:rPr lang="ru-RU" i="1" dirty="0" smtClean="0"/>
              <a:t>, </a:t>
            </a:r>
            <a:r>
              <a:rPr lang="ru-RU" i="1" dirty="0" err="1" smtClean="0"/>
              <a:t>хорижий</a:t>
            </a:r>
            <a:r>
              <a:rPr lang="ru-RU" i="1" dirty="0" smtClean="0"/>
              <a:t> </a:t>
            </a:r>
            <a:r>
              <a:rPr lang="ru-RU" i="1" dirty="0" smtClean="0"/>
              <a:t>эксперт </a:t>
            </a:r>
            <a:r>
              <a:rPr lang="ru-RU" i="1" dirty="0" err="1" smtClean="0"/>
              <a:t>ташкилотларни</a:t>
            </a:r>
            <a:r>
              <a:rPr lang="ru-RU" i="1" dirty="0" smtClean="0"/>
              <a:t> </a:t>
            </a:r>
            <a:r>
              <a:rPr lang="ru-RU" i="1" dirty="0" err="1" smtClean="0"/>
              <a:t>жалб</a:t>
            </a:r>
            <a:r>
              <a:rPr lang="ru-RU" i="1" dirty="0" smtClean="0"/>
              <a:t> </a:t>
            </a:r>
            <a:r>
              <a:rPr lang="ru-RU" i="1" dirty="0" err="1" smtClean="0"/>
              <a:t>этган</a:t>
            </a:r>
            <a:r>
              <a:rPr lang="ru-RU" i="1" dirty="0" smtClean="0"/>
              <a:t> </a:t>
            </a:r>
            <a:r>
              <a:rPr lang="ru-RU" i="1" dirty="0" err="1" smtClean="0"/>
              <a:t>ҳолда кўриб</a:t>
            </a:r>
            <a:r>
              <a:rPr lang="ru-RU" i="1" dirty="0" smtClean="0"/>
              <a:t> </a:t>
            </a:r>
            <a:r>
              <a:rPr lang="ru-RU" i="1" dirty="0" err="1" smtClean="0"/>
              <a:t>чиқиш ва</a:t>
            </a:r>
            <a:r>
              <a:rPr lang="ru-RU" i="1" dirty="0" smtClean="0"/>
              <a:t> </a:t>
            </a:r>
            <a:r>
              <a:rPr lang="ru-RU" i="1" dirty="0" err="1" smtClean="0"/>
              <a:t>муҳокама этиш</a:t>
            </a:r>
            <a:r>
              <a:rPr lang="ru-RU" i="1" dirty="0" smtClean="0"/>
              <a:t> </a:t>
            </a:r>
            <a:r>
              <a:rPr lang="ru-RU" i="1" dirty="0" err="1" smtClean="0"/>
              <a:t>босқичида турибди</a:t>
            </a:r>
            <a:r>
              <a:rPr lang="ru-RU" i="1" dirty="0" smtClean="0"/>
              <a:t>.</a:t>
            </a:r>
            <a:endParaRPr lang="ru-RU" i="1" dirty="0" smtClean="0"/>
          </a:p>
        </p:txBody>
      </p:sp>
      <p:pic>
        <p:nvPicPr>
          <p:cNvPr id="3076" name="Picture 4" descr="http://uza.uz/ru/images/7627.jpg"/>
          <p:cNvPicPr>
            <a:picLocks noChangeAspect="1" noChangeArrowheads="1"/>
          </p:cNvPicPr>
          <p:nvPr/>
        </p:nvPicPr>
        <p:blipFill>
          <a:blip r:embed="rId2"/>
          <a:srcRect/>
          <a:stretch>
            <a:fillRect/>
          </a:stretch>
        </p:blipFill>
        <p:spPr bwMode="auto">
          <a:xfrm>
            <a:off x="285720" y="1928802"/>
            <a:ext cx="3571900" cy="3390902"/>
          </a:xfrm>
          <a:prstGeom prst="rect">
            <a:avLst/>
          </a:prstGeom>
          <a:noFill/>
        </p:spPr>
      </p:pic>
    </p:spTree>
  </p:cSld>
  <p:clrMapOvr>
    <a:masterClrMapping/>
  </p:clrMapOvr>
  <p:transition>
    <p:wheel spokes="8"/>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143372" y="1571612"/>
            <a:ext cx="3838580" cy="4286280"/>
          </a:xfrm>
        </p:spPr>
        <p:txBody>
          <a:bodyPr>
            <a:normAutofit lnSpcReduction="10000"/>
          </a:bodyPr>
          <a:lstStyle/>
          <a:p>
            <a:r>
              <a:rPr lang="uz-Cyrl-UZ" sz="2000" i="1" dirty="0" smtClean="0"/>
              <a:t>Биз олдимизга қўйган узоқ муддатли стратегик мақсадлар, яъни замонавий ривожланган демократик давлатлар қаторига кириш, иқтисодиётимизнинг барқарор ўсишини таъминлаш, ҳаёт сифатини яхшилаш ва жаҳон ҳамжамиятида муносиб ўрин эгаллаш борасидаги саъй-ҳаракатларимизга бугунги кун нуқтаи назаридан холисона баҳо беришимиз табиийдир.   </a:t>
            </a:r>
            <a:endParaRPr lang="ru-RU" sz="2000" i="1" dirty="0"/>
          </a:p>
        </p:txBody>
      </p:sp>
      <p:pic>
        <p:nvPicPr>
          <p:cNvPr id="1026" name="Picture 2" descr="D:\Documents\Мuattar\lessons\Subjects\давлат бошқаруви\Мустакилликка эришиш остонасида\Rasssm\сканирование0002.jpg"/>
          <p:cNvPicPr>
            <a:picLocks noChangeAspect="1" noChangeArrowheads="1"/>
          </p:cNvPicPr>
          <p:nvPr/>
        </p:nvPicPr>
        <p:blipFill>
          <a:blip r:embed="rId2" cstate="print"/>
          <a:srcRect/>
          <a:stretch>
            <a:fillRect/>
          </a:stretch>
        </p:blipFill>
        <p:spPr bwMode="auto">
          <a:xfrm>
            <a:off x="642910" y="1571612"/>
            <a:ext cx="3284657" cy="4071966"/>
          </a:xfrm>
          <a:prstGeom prst="rect">
            <a:avLst/>
          </a:prstGeom>
          <a:noFill/>
        </p:spPr>
      </p:pic>
    </p:spTree>
  </p:cSld>
  <p:clrMapOvr>
    <a:masterClrMapping/>
  </p:clrMapOvr>
  <p:transition>
    <p:spli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928670"/>
            <a:ext cx="7239000" cy="4846320"/>
          </a:xfrm>
        </p:spPr>
        <p:txBody>
          <a:bodyPr>
            <a:normAutofit lnSpcReduction="10000"/>
          </a:bodyPr>
          <a:lstStyle/>
          <a:p>
            <a:r>
              <a:rPr lang="ru-RU" dirty="0" err="1" smtClean="0"/>
              <a:t>Шу</a:t>
            </a:r>
            <a:r>
              <a:rPr lang="ru-RU" dirty="0" smtClean="0"/>
              <a:t> </a:t>
            </a:r>
            <a:r>
              <a:rPr lang="ru-RU" dirty="0" err="1" smtClean="0"/>
              <a:t>билан</a:t>
            </a:r>
            <a:r>
              <a:rPr lang="ru-RU" dirty="0" smtClean="0"/>
              <a:t> </a:t>
            </a:r>
            <a:r>
              <a:rPr lang="ru-RU" dirty="0" err="1" smtClean="0"/>
              <a:t>бирга</a:t>
            </a:r>
            <a:r>
              <a:rPr lang="ru-RU" dirty="0" smtClean="0"/>
              <a:t>, </a:t>
            </a:r>
            <a:r>
              <a:rPr lang="ru-RU" dirty="0" err="1" smtClean="0"/>
              <a:t>суд-ҳуқуқ тизимини</a:t>
            </a:r>
            <a:r>
              <a:rPr lang="ru-RU" dirty="0" smtClean="0"/>
              <a:t> </a:t>
            </a:r>
            <a:r>
              <a:rPr lang="ru-RU" dirty="0" err="1" smtClean="0"/>
              <a:t>ислоҳ этиш</a:t>
            </a:r>
            <a:r>
              <a:rPr lang="ru-RU" dirty="0" smtClean="0"/>
              <a:t> </a:t>
            </a:r>
            <a:r>
              <a:rPr lang="ru-RU" dirty="0" err="1" smtClean="0"/>
              <a:t>ва</a:t>
            </a:r>
            <a:r>
              <a:rPr lang="ru-RU" dirty="0" smtClean="0"/>
              <a:t> </a:t>
            </a:r>
            <a:r>
              <a:rPr lang="ru-RU" dirty="0" err="1" smtClean="0"/>
              <a:t>янада</a:t>
            </a:r>
            <a:r>
              <a:rPr lang="ru-RU" dirty="0" smtClean="0"/>
              <a:t> </a:t>
            </a:r>
            <a:r>
              <a:rPr lang="ru-RU" dirty="0" err="1" smtClean="0"/>
              <a:t>либераллаштириш</a:t>
            </a:r>
            <a:r>
              <a:rPr lang="ru-RU" dirty="0" smtClean="0"/>
              <a:t>, “Хабеас корпус” </a:t>
            </a:r>
            <a:r>
              <a:rPr lang="ru-RU" dirty="0" err="1" smtClean="0"/>
              <a:t>институтини</a:t>
            </a:r>
            <a:r>
              <a:rPr lang="ru-RU" dirty="0" smtClean="0"/>
              <a:t> </a:t>
            </a:r>
            <a:r>
              <a:rPr lang="ru-RU" dirty="0" err="1" smtClean="0"/>
              <a:t>қўллаш соҳасини кенгайтириш</a:t>
            </a:r>
            <a:r>
              <a:rPr lang="ru-RU" dirty="0" smtClean="0"/>
              <a:t> </a:t>
            </a:r>
            <a:r>
              <a:rPr lang="ru-RU" dirty="0" err="1" smtClean="0"/>
              <a:t>бўйича</a:t>
            </a:r>
            <a:r>
              <a:rPr lang="ru-RU" dirty="0" smtClean="0"/>
              <a:t> </a:t>
            </a:r>
            <a:r>
              <a:rPr lang="ru-RU" dirty="0" err="1" smtClean="0"/>
              <a:t>қонун ҳужжатлари қабул қилингани ҳамда ахборот</a:t>
            </a:r>
            <a:r>
              <a:rPr lang="ru-RU" dirty="0" smtClean="0"/>
              <a:t> </a:t>
            </a:r>
            <a:r>
              <a:rPr lang="ru-RU" dirty="0" err="1" smtClean="0"/>
              <a:t>тизимини</a:t>
            </a:r>
            <a:r>
              <a:rPr lang="ru-RU" dirty="0" smtClean="0"/>
              <a:t> </a:t>
            </a:r>
            <a:r>
              <a:rPr lang="ru-RU" dirty="0" err="1" smtClean="0"/>
              <a:t>ислоҳ этиш</a:t>
            </a:r>
            <a:r>
              <a:rPr lang="ru-RU" dirty="0" smtClean="0"/>
              <a:t>, </a:t>
            </a:r>
            <a:r>
              <a:rPr lang="ru-RU" dirty="0" err="1" smtClean="0"/>
              <a:t>хусусан</a:t>
            </a:r>
            <a:r>
              <a:rPr lang="ru-RU" dirty="0" smtClean="0"/>
              <a:t>, </a:t>
            </a:r>
            <a:r>
              <a:rPr lang="ru-RU" dirty="0" err="1" smtClean="0"/>
              <a:t>мамлакатимизни</a:t>
            </a:r>
            <a:r>
              <a:rPr lang="ru-RU" dirty="0" smtClean="0"/>
              <a:t> </a:t>
            </a:r>
            <a:r>
              <a:rPr lang="ru-RU" dirty="0" err="1" smtClean="0"/>
              <a:t>сиёсий</a:t>
            </a:r>
            <a:r>
              <a:rPr lang="ru-RU" dirty="0" smtClean="0"/>
              <a:t> </a:t>
            </a:r>
            <a:r>
              <a:rPr lang="ru-RU" dirty="0" err="1" smtClean="0"/>
              <a:t>жиҳатдан </a:t>
            </a:r>
            <a:r>
              <a:rPr lang="ru-RU" dirty="0" smtClean="0"/>
              <a:t>модернизация </a:t>
            </a:r>
            <a:r>
              <a:rPr lang="ru-RU" dirty="0" err="1" smtClean="0"/>
              <a:t>қилиш жараёнида</a:t>
            </a:r>
            <a:r>
              <a:rPr lang="ru-RU" dirty="0" smtClean="0"/>
              <a:t> </a:t>
            </a:r>
            <a:r>
              <a:rPr lang="ru-RU" dirty="0" err="1" smtClean="0"/>
              <a:t>ҳал қилувчи </a:t>
            </a:r>
            <a:r>
              <a:rPr lang="ru-RU" dirty="0" smtClean="0"/>
              <a:t>роль </a:t>
            </a:r>
            <a:r>
              <a:rPr lang="ru-RU" dirty="0" err="1" smtClean="0"/>
              <a:t>ўйнайдиган</a:t>
            </a:r>
            <a:r>
              <a:rPr lang="ru-RU" dirty="0" smtClean="0"/>
              <a:t> </a:t>
            </a:r>
            <a:r>
              <a:rPr lang="ru-RU" dirty="0" err="1" smtClean="0"/>
              <a:t>ахборот-коммуникация</a:t>
            </a:r>
            <a:r>
              <a:rPr lang="ru-RU" dirty="0" smtClean="0"/>
              <a:t> </a:t>
            </a:r>
            <a:r>
              <a:rPr lang="ru-RU" dirty="0" err="1" smtClean="0"/>
              <a:t>технологиялари</a:t>
            </a:r>
            <a:r>
              <a:rPr lang="ru-RU" dirty="0" smtClean="0"/>
              <a:t> </a:t>
            </a:r>
            <a:r>
              <a:rPr lang="ru-RU" dirty="0" err="1" smtClean="0"/>
              <a:t>ва</a:t>
            </a:r>
            <a:r>
              <a:rPr lang="ru-RU" dirty="0" smtClean="0"/>
              <a:t> телевидение </a:t>
            </a:r>
            <a:r>
              <a:rPr lang="ru-RU" dirty="0" err="1" smtClean="0"/>
              <a:t>тизимида</a:t>
            </a:r>
            <a:r>
              <a:rPr lang="ru-RU" dirty="0" smtClean="0"/>
              <a:t> </a:t>
            </a:r>
            <a:r>
              <a:rPr lang="ru-RU" dirty="0" err="1" smtClean="0"/>
              <a:t>сўз</a:t>
            </a:r>
            <a:r>
              <a:rPr lang="ru-RU" dirty="0" smtClean="0"/>
              <a:t> </a:t>
            </a:r>
            <a:r>
              <a:rPr lang="ru-RU" dirty="0" err="1" smtClean="0"/>
              <a:t>эркинлигини</a:t>
            </a:r>
            <a:r>
              <a:rPr lang="ru-RU" dirty="0" smtClean="0"/>
              <a:t> </a:t>
            </a:r>
            <a:r>
              <a:rPr lang="ru-RU" dirty="0" err="1" smtClean="0"/>
              <a:t>таъминлаш</a:t>
            </a:r>
            <a:r>
              <a:rPr lang="ru-RU" dirty="0" smtClean="0"/>
              <a:t> </a:t>
            </a:r>
            <a:r>
              <a:rPr lang="ru-RU" dirty="0" err="1" smtClean="0"/>
              <a:t>борасида</a:t>
            </a:r>
            <a:r>
              <a:rPr lang="ru-RU" dirty="0" smtClean="0"/>
              <a:t> </a:t>
            </a:r>
            <a:r>
              <a:rPr lang="ru-RU" dirty="0" err="1" smtClean="0"/>
              <a:t>Концепцияда</a:t>
            </a:r>
            <a:r>
              <a:rPr lang="ru-RU" dirty="0" smtClean="0"/>
              <a:t> </a:t>
            </a:r>
            <a:r>
              <a:rPr lang="ru-RU" dirty="0" err="1" smtClean="0"/>
              <a:t>белгиланган</a:t>
            </a:r>
            <a:r>
              <a:rPr lang="ru-RU" dirty="0" smtClean="0"/>
              <a:t> </a:t>
            </a:r>
            <a:r>
              <a:rPr lang="ru-RU" dirty="0" err="1" smtClean="0"/>
              <a:t>вазифалар</a:t>
            </a:r>
            <a:r>
              <a:rPr lang="ru-RU" dirty="0" smtClean="0"/>
              <a:t> </a:t>
            </a:r>
            <a:r>
              <a:rPr lang="ru-RU" dirty="0" err="1" smtClean="0"/>
              <a:t>амалга</a:t>
            </a:r>
            <a:r>
              <a:rPr lang="ru-RU" dirty="0" smtClean="0"/>
              <a:t> </a:t>
            </a:r>
            <a:r>
              <a:rPr lang="ru-RU" dirty="0" err="1" smtClean="0"/>
              <a:t>оширилганини</a:t>
            </a:r>
            <a:r>
              <a:rPr lang="ru-RU" dirty="0" smtClean="0"/>
              <a:t> </a:t>
            </a:r>
            <a:r>
              <a:rPr lang="ru-RU" dirty="0" err="1" smtClean="0"/>
              <a:t>алоҳида қайд этиш</a:t>
            </a:r>
            <a:r>
              <a:rPr lang="ru-RU" dirty="0" smtClean="0"/>
              <a:t> </a:t>
            </a:r>
            <a:r>
              <a:rPr lang="ru-RU" dirty="0" err="1" smtClean="0"/>
              <a:t>лозим</a:t>
            </a:r>
            <a:r>
              <a:rPr lang="ru-RU" dirty="0" smtClean="0"/>
              <a:t>.</a:t>
            </a:r>
            <a:endParaRPr lang="ru-RU" dirty="0" smtClean="0"/>
          </a:p>
        </p:txBody>
      </p:sp>
    </p:spTree>
  </p:cSld>
  <p:clrMapOvr>
    <a:masterClrMapping/>
  </p:clrMapOvr>
  <p:transition>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z-Cyrl-UZ" sz="2800" dirty="0" smtClean="0"/>
              <a:t>Демократик ўзгаришларни янада чуқурлаштиришнинг энг устувор вазифалари:</a:t>
            </a:r>
            <a:endParaRPr lang="ru-RU" sz="2800" dirty="0"/>
          </a:p>
        </p:txBody>
      </p:sp>
      <p:sp>
        <p:nvSpPr>
          <p:cNvPr id="3" name="Содержимое 2"/>
          <p:cNvSpPr>
            <a:spLocks noGrp="1"/>
          </p:cNvSpPr>
          <p:nvPr>
            <p:ph idx="1"/>
          </p:nvPr>
        </p:nvSpPr>
        <p:spPr/>
        <p:txBody>
          <a:bodyPr>
            <a:normAutofit fontScale="92500" lnSpcReduction="10000"/>
          </a:bodyPr>
          <a:lstStyle/>
          <a:p>
            <a:r>
              <a:rPr lang="uz-Cyrl-UZ" b="1" dirty="0" smtClean="0"/>
              <a:t>Давлат ҳокимияти ва бошқарувини демократлаштириш</a:t>
            </a:r>
          </a:p>
          <a:p>
            <a:r>
              <a:rPr lang="uz-Cyrl-UZ" b="1" dirty="0" smtClean="0"/>
              <a:t>Суд-ҳуқуқ тизимини ислоҳ этиш</a:t>
            </a:r>
          </a:p>
          <a:p>
            <a:r>
              <a:rPr lang="uz-Cyrl-UZ" b="1" dirty="0" smtClean="0"/>
              <a:t>Ахборот соҳасини ислоҳ қилиш, ахборот ва сўз эркинлигини таъминлаш</a:t>
            </a:r>
          </a:p>
          <a:p>
            <a:r>
              <a:rPr lang="uz-Cyrl-UZ" b="1" dirty="0" smtClean="0"/>
              <a:t>Ўзбекистонда сайлов ҳуқуқи эркинлигини таъминлаш ва сайлов қонунчилигини ривожлантириш</a:t>
            </a:r>
          </a:p>
          <a:p>
            <a:r>
              <a:rPr lang="uz-Cyrl-UZ" b="1" dirty="0" smtClean="0"/>
              <a:t>Фуқаролик жамияти институтларини шакллантириш ва ривожлантириш</a:t>
            </a:r>
          </a:p>
          <a:p>
            <a:r>
              <a:rPr lang="uz-Cyrl-UZ" b="1" dirty="0" smtClean="0"/>
              <a:t>Демократик бозор ислоҳотларини либераллаштиришни янада чуқурлаштириш</a:t>
            </a:r>
            <a:endParaRPr lang="ru-RU"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z-Cyrl-UZ" sz="2800" dirty="0" smtClean="0"/>
              <a:t>Давлат ҳокимияти ва бошқарувини демократлаштириш</a:t>
            </a:r>
          </a:p>
        </p:txBody>
      </p:sp>
      <p:sp>
        <p:nvSpPr>
          <p:cNvPr id="3" name="Содержимое 2"/>
          <p:cNvSpPr>
            <a:spLocks noGrp="1"/>
          </p:cNvSpPr>
          <p:nvPr>
            <p:ph idx="1"/>
          </p:nvPr>
        </p:nvSpPr>
        <p:spPr>
          <a:xfrm>
            <a:off x="642910" y="2011680"/>
            <a:ext cx="7239000" cy="4846320"/>
          </a:xfrm>
        </p:spPr>
        <p:txBody>
          <a:bodyPr/>
          <a:lstStyle/>
          <a:p>
            <a:pPr algn="just"/>
            <a:r>
              <a:rPr lang="uz-Cyrl-UZ" dirty="0" smtClean="0"/>
              <a:t>Ўзбекистон Республикаси Бош вазири номзоди Ўзбекистон Республикаси Олий Мажлисининг Қонунчилик палатасига сайловларда энг кўп депутатлик ўрнини олган сиёсий партия ва тенг миқдордаги депутатлик ўринларини қўлга киритган бир неча сиёсий партиялар томонидан таклиф қилинади.</a:t>
            </a:r>
            <a:endParaRPr lang="ru-RU" dirty="0"/>
          </a:p>
        </p:txBody>
      </p:sp>
    </p:spTree>
  </p:cSld>
  <p:clrMapOvr>
    <a:masterClrMapping/>
  </p:clrMapOvr>
  <p:transition>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17161" y="964839"/>
            <a:ext cx="7239000" cy="4846320"/>
          </a:xfrm>
        </p:spPr>
        <p:txBody>
          <a:bodyPr/>
          <a:lstStyle/>
          <a:p>
            <a:r>
              <a:rPr lang="uz-Cyrl-UZ" dirty="0" smtClean="0"/>
              <a:t>Бош вазир номзоди унинг учун тегишлича </a:t>
            </a:r>
            <a:r>
              <a:rPr lang="uz-Cyrl-UZ" dirty="0" smtClean="0"/>
              <a:t>Ўзбекистон </a:t>
            </a:r>
            <a:r>
              <a:rPr lang="uz-Cyrl-UZ" dirty="0" smtClean="0"/>
              <a:t>Республикаси Олий </a:t>
            </a:r>
            <a:r>
              <a:rPr lang="uz-Cyrl-UZ" dirty="0" smtClean="0"/>
              <a:t>Мажлисининг Қонунчилик </a:t>
            </a:r>
            <a:r>
              <a:rPr lang="uz-Cyrl-UZ" dirty="0" smtClean="0"/>
              <a:t>палатаси депутатлари ва Сенати аъзолари умумий сонининг ярмидан кўпи томонидан овоз берилган тақдирда тасдиқланган ҳисобланади.</a:t>
            </a:r>
          </a:p>
          <a:p>
            <a:endParaRPr lang="uz-Cyrl-UZ" dirty="0" smtClean="0"/>
          </a:p>
          <a:p>
            <a:r>
              <a:rPr lang="uz-Cyrl-UZ" dirty="0" smtClean="0"/>
              <a:t>Ўзбекистон </a:t>
            </a:r>
            <a:r>
              <a:rPr lang="uz-Cyrl-UZ" dirty="0" smtClean="0"/>
              <a:t>Республикаси Вазирлар Маҳкамасининг аъзолари </a:t>
            </a:r>
            <a:r>
              <a:rPr lang="uz-Cyrl-UZ" dirty="0" smtClean="0"/>
              <a:t>Бош </a:t>
            </a:r>
            <a:r>
              <a:rPr lang="uz-Cyrl-UZ" dirty="0" smtClean="0"/>
              <a:t>вазир тақдимига биноан </a:t>
            </a:r>
            <a:r>
              <a:rPr lang="uz-Cyrl-UZ" dirty="0" smtClean="0"/>
              <a:t>Ўзбекистон </a:t>
            </a:r>
            <a:r>
              <a:rPr lang="uz-Cyrl-UZ" dirty="0" smtClean="0"/>
              <a:t>Республикаси Президенти томонидан тасдиқланади.</a:t>
            </a:r>
            <a:endParaRPr lang="ru-RU" dirty="0"/>
          </a:p>
        </p:txBody>
      </p:sp>
    </p:spTree>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928670"/>
            <a:ext cx="7239000" cy="4846320"/>
          </a:xfrm>
        </p:spPr>
        <p:txBody>
          <a:bodyPr/>
          <a:lstStyle/>
          <a:p>
            <a:r>
              <a:rPr lang="uz-Cyrl-UZ" dirty="0" smtClean="0"/>
              <a:t>Ўзбекистон </a:t>
            </a:r>
            <a:r>
              <a:rPr lang="uz-Cyrl-UZ" dirty="0" smtClean="0"/>
              <a:t>Республикаси</a:t>
            </a:r>
            <a:r>
              <a:rPr lang="uz-Cyrl-UZ" dirty="0" smtClean="0"/>
              <a:t> Бош </a:t>
            </a:r>
            <a:r>
              <a:rPr lang="uz-Cyrl-UZ" dirty="0" smtClean="0"/>
              <a:t>вазири ва </a:t>
            </a:r>
            <a:r>
              <a:rPr lang="uz-Cyrl-UZ" dirty="0" smtClean="0"/>
              <a:t>Ўзбекистон Республикаси Олий Мажлисининг Қонунчилик </a:t>
            </a:r>
            <a:r>
              <a:rPr lang="uz-Cyrl-UZ" dirty="0" smtClean="0"/>
              <a:t>палатаси ўртасида зиддиятлар доимий тус олган холда </a:t>
            </a:r>
            <a:r>
              <a:rPr lang="uz-Cyrl-UZ" dirty="0" smtClean="0"/>
              <a:t>Қонунчилик палатаси </a:t>
            </a:r>
            <a:r>
              <a:rPr lang="uz-Cyrl-UZ" dirty="0" smtClean="0"/>
              <a:t>депутатлари умумий сонининг камида учдан бир қисми томонидан </a:t>
            </a:r>
            <a:r>
              <a:rPr lang="uz-Cyrl-UZ" dirty="0" smtClean="0"/>
              <a:t>Ўзбекистон </a:t>
            </a:r>
            <a:r>
              <a:rPr lang="uz-Cyrl-UZ" dirty="0" smtClean="0"/>
              <a:t>Республикаси Президенти номига расман киритилган таклиф бўйича </a:t>
            </a:r>
            <a:r>
              <a:rPr lang="uz-Cyrl-UZ" dirty="0" smtClean="0"/>
              <a:t>Ўзбекистон Республикаси Олий Мажлисининг </a:t>
            </a:r>
            <a:r>
              <a:rPr lang="uz-Cyrl-UZ" dirty="0" smtClean="0"/>
              <a:t>палаталарининг қўшма мажлиси муҳокамасига </a:t>
            </a:r>
            <a:r>
              <a:rPr lang="uz-Cyrl-UZ" dirty="0" smtClean="0"/>
              <a:t>Бош </a:t>
            </a:r>
            <a:r>
              <a:rPr lang="uz-Cyrl-UZ" dirty="0" smtClean="0"/>
              <a:t>вазирга нисбатан </a:t>
            </a:r>
            <a:r>
              <a:rPr lang="uz-Cyrl-UZ" b="1" dirty="0" smtClean="0"/>
              <a:t>ишончсизлик вотуми </a:t>
            </a:r>
            <a:r>
              <a:rPr lang="uz-Cyrl-UZ" dirty="0" smtClean="0"/>
              <a:t>билдириш ҳақидаги масала киритилади.</a:t>
            </a:r>
            <a:endParaRPr lang="ru-RU" dirty="0"/>
          </a:p>
        </p:txBody>
      </p:sp>
    </p:spTree>
  </p:cSld>
  <p:clrMapOvr>
    <a:masterClrMapping/>
  </p:clrMapOvr>
  <p:transition>
    <p:wheel spokes="3"/>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z-Cyrl-UZ" sz="2600" dirty="0" smtClean="0"/>
              <a:t>Ўзбекистон </a:t>
            </a:r>
            <a:r>
              <a:rPr lang="uz-Cyrl-UZ" sz="2600" dirty="0" smtClean="0"/>
              <a:t>Республикаси конституциясининг 96-моддасига:</a:t>
            </a:r>
            <a:endParaRPr lang="ru-RU" sz="2600" dirty="0"/>
          </a:p>
        </p:txBody>
      </p:sp>
      <p:sp>
        <p:nvSpPr>
          <p:cNvPr id="3" name="Содержимое 2"/>
          <p:cNvSpPr>
            <a:spLocks noGrp="1"/>
          </p:cNvSpPr>
          <p:nvPr>
            <p:ph idx="1"/>
          </p:nvPr>
        </p:nvSpPr>
        <p:spPr/>
        <p:txBody>
          <a:bodyPr/>
          <a:lstStyle/>
          <a:p>
            <a:pPr algn="ctr"/>
            <a:r>
              <a:rPr lang="uz-Cyrl-UZ" dirty="0" smtClean="0"/>
              <a:t>“Мамлакатнинг амалдаги Президенти ўз вазифаларини бажара олмайдиган ҳолатларда унинг вазифа ва ваколатлари вақтинча </a:t>
            </a:r>
            <a:r>
              <a:rPr lang="uz-Cyrl-UZ" dirty="0" smtClean="0"/>
              <a:t>Ўзбекистон Республикаси Олий Мажлисининг </a:t>
            </a:r>
            <a:r>
              <a:rPr lang="uz-Cyrl-UZ" dirty="0" smtClean="0"/>
              <a:t>Сенати Раиссининг зиммасига юклатилади, бунда уч ой муддат ичида, “</a:t>
            </a:r>
            <a:r>
              <a:rPr lang="uz-Cyrl-UZ" dirty="0" smtClean="0"/>
              <a:t>Ўзбекистон </a:t>
            </a:r>
            <a:r>
              <a:rPr lang="uz-Cyrl-UZ" dirty="0" smtClean="0"/>
              <a:t>Республикаси Президенти сайлови тўғрисида”ги Қонунга тўлиқ мувофиқ холда мамлакат Президенти сайлови ўтказилади”</a:t>
            </a:r>
            <a:endParaRPr lang="ru-RU" dirty="0"/>
          </a:p>
        </p:txBody>
      </p:sp>
    </p:spTree>
  </p:cSld>
  <p:clrMapOvr>
    <a:masterClrMapping/>
  </p:clrMapOvr>
  <p:transition>
    <p:wheel spokes="8"/>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7239000" cy="1143000"/>
          </a:xfrm>
        </p:spPr>
        <p:txBody>
          <a:bodyPr>
            <a:normAutofit/>
          </a:bodyPr>
          <a:lstStyle/>
          <a:p>
            <a:pPr algn="ctr"/>
            <a:r>
              <a:rPr lang="uz-Cyrl-UZ" sz="2800" dirty="0" smtClean="0"/>
              <a:t>Суд-ҳуқуқ тизимини ислоҳ </a:t>
            </a:r>
            <a:r>
              <a:rPr lang="uz-Cyrl-UZ" sz="2800" dirty="0" smtClean="0"/>
              <a:t>этиш</a:t>
            </a:r>
            <a:endParaRPr lang="ru-RU" sz="2800" dirty="0"/>
          </a:p>
        </p:txBody>
      </p:sp>
      <p:sp>
        <p:nvSpPr>
          <p:cNvPr id="3" name="Содержимое 2"/>
          <p:cNvSpPr>
            <a:spLocks noGrp="1"/>
          </p:cNvSpPr>
          <p:nvPr>
            <p:ph idx="1"/>
          </p:nvPr>
        </p:nvSpPr>
        <p:spPr>
          <a:xfrm>
            <a:off x="457200" y="1609416"/>
            <a:ext cx="7258072" cy="4962856"/>
          </a:xfrm>
        </p:spPr>
        <p:txBody>
          <a:bodyPr>
            <a:normAutofit fontScale="92500" lnSpcReduction="10000"/>
          </a:bodyPr>
          <a:lstStyle/>
          <a:p>
            <a:r>
              <a:rPr lang="uz-Cyrl-UZ" dirty="0" smtClean="0"/>
              <a:t>“Норматив-ҳуқуқий ҳужжатлар тўғрисида”ги Қонуннинг янги таҳририни қабул қилиш. </a:t>
            </a:r>
          </a:p>
          <a:p>
            <a:r>
              <a:rPr lang="uz-Cyrl-UZ" dirty="0" smtClean="0"/>
              <a:t>Ўзбекистон </a:t>
            </a:r>
            <a:r>
              <a:rPr lang="uz-Cyrl-UZ" dirty="0" smtClean="0"/>
              <a:t>Республикаси Жиноят-процессуал кодексининг 29- ва 31-бобларига ўзгартириш ва қўшимчалар киритиш. Процессуал мажбурлов чораларини </a:t>
            </a:r>
            <a:r>
              <a:rPr lang="uz-Cyrl-UZ" b="1" dirty="0" smtClean="0"/>
              <a:t>фақат судьянинг санкцияси асосида қўллаш тартиби</a:t>
            </a:r>
            <a:r>
              <a:rPr lang="uz-Cyrl-UZ" dirty="0" smtClean="0"/>
              <a:t> назарда тутилмоқда.</a:t>
            </a:r>
          </a:p>
          <a:p>
            <a:r>
              <a:rPr lang="uz-Cyrl-UZ" dirty="0" smtClean="0"/>
              <a:t>Ўзбекистон Республикаси Жиноят-процессуал кодексининг </a:t>
            </a:r>
            <a:r>
              <a:rPr lang="uz-Cyrl-UZ" dirty="0" smtClean="0"/>
              <a:t>439-моддасига </a:t>
            </a:r>
            <a:r>
              <a:rPr lang="uz-Cyrl-UZ" dirty="0" smtClean="0"/>
              <a:t>ўзгартириш </a:t>
            </a:r>
            <a:r>
              <a:rPr lang="uz-Cyrl-UZ" dirty="0" smtClean="0"/>
              <a:t>ва унга мувофиқ </a:t>
            </a:r>
            <a:r>
              <a:rPr lang="uz-Cyrl-UZ" b="1" dirty="0" smtClean="0"/>
              <a:t>биринчи инстанция судида иш бўйича айблов хулосаси ўқиб эшиттириш мажбуриятини фақат пракурор зиммасига юклатишни </a:t>
            </a:r>
            <a:r>
              <a:rPr lang="uz-Cyrl-UZ" dirty="0" smtClean="0"/>
              <a:t>назарда тутадиган норма ўрнатиш таклиф этилади.</a:t>
            </a:r>
            <a:endParaRPr lang="uz-Cyrl-UZ" dirty="0" smtClean="0"/>
          </a:p>
          <a:p>
            <a:endParaRPr lang="ru-RU" dirty="0"/>
          </a:p>
        </p:txBody>
      </p:sp>
    </p:spTree>
  </p:cSld>
  <p:clrMapOvr>
    <a:masterClrMapping/>
  </p:clrMapOvr>
  <p:transition>
    <p:pull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r>
              <a:rPr lang="uz-Cyrl-UZ" dirty="0" smtClean="0"/>
              <a:t>Ўзбекистон Республикаси Жиноят-процессуал кодексининг </a:t>
            </a:r>
            <a:r>
              <a:rPr lang="uz-Cyrl-UZ" dirty="0" smtClean="0"/>
              <a:t>321-моддасидан суднинг жиноят иши қўзғатишга доир ваколатини чиқариш;</a:t>
            </a:r>
          </a:p>
          <a:p>
            <a:r>
              <a:rPr lang="uz-Cyrl-UZ" b="1" dirty="0" smtClean="0"/>
              <a:t>“Тезкор-қидирув фаолияти тўғрисида”ги Қонун </a:t>
            </a:r>
            <a:r>
              <a:rPr lang="uz-Cyrl-UZ" dirty="0" smtClean="0"/>
              <a:t>қабул қилиш;</a:t>
            </a:r>
          </a:p>
          <a:p>
            <a:r>
              <a:rPr lang="uz-Cyrl-UZ" dirty="0" smtClean="0"/>
              <a:t>Маъмурий жавобгарлик тўғрисидаги кодексни қайта ишлаш ва янги таҳрирда қабул қилиш.</a:t>
            </a:r>
            <a:endParaRPr lang="uz-Cyrl-UZ" dirty="0" smtClean="0"/>
          </a:p>
          <a:p>
            <a:endParaRPr lang="ru-RU" dirty="0"/>
          </a:p>
        </p:txBody>
      </p:sp>
    </p:spTree>
  </p:cSld>
  <p:clrMapOvr>
    <a:masterClrMapping/>
  </p:clrMapOvr>
  <p:transition>
    <p:circl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184</TotalTime>
  <Words>1009</Words>
  <Application>Microsoft Office PowerPoint</Application>
  <PresentationFormat>Экран (4:3)</PresentationFormat>
  <Paragraphs>44</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Изящная</vt:lpstr>
      <vt:lpstr>Мамлакатимизда демократик ислоҳотларни янада чуқурлаштириш ва фуқаролик жамиятини ривожлантириш концепцияси</vt:lpstr>
      <vt:lpstr>Слайд 2</vt:lpstr>
      <vt:lpstr>Демократик ўзгаришларни янада чуқурлаштиришнинг энг устувор вазифалари:</vt:lpstr>
      <vt:lpstr>Давлат ҳокимияти ва бошқарувини демократлаштириш</vt:lpstr>
      <vt:lpstr>Слайд 5</vt:lpstr>
      <vt:lpstr>Слайд 6</vt:lpstr>
      <vt:lpstr>Ўзбекистон Республикаси конституциясининг 96-моддасига:</vt:lpstr>
      <vt:lpstr>Суд-ҳуқуқ тизимини ислоҳ этиш</vt:lpstr>
      <vt:lpstr>Слайд 9</vt:lpstr>
      <vt:lpstr>Ахборот соҳасини ислоҳ қилиш, ахборот ва сўз эркинлигини таъминлаш</vt:lpstr>
      <vt:lpstr>Слайд 11</vt:lpstr>
      <vt:lpstr>Ўзбекистонда сайлов ҳуқуқи эркинлигини таъминлаш ва сайлов қонунчилигини ривожлантириш</vt:lpstr>
      <vt:lpstr>Слайд 13</vt:lpstr>
      <vt:lpstr>Слайд 14</vt:lpstr>
      <vt:lpstr>Слайд 15</vt:lpstr>
      <vt:lpstr>Слайд 16</vt:lpstr>
      <vt:lpstr>Фуқаролик жамияти институтларини шакллантириш ва ривожлантириш</vt:lpstr>
      <vt:lpstr>Слайд 18</vt:lpstr>
      <vt:lpstr>Слайд 19</vt:lpstr>
      <vt:lpstr>Слайд 20</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Мамлакатимизда демократик ислоҳотларни янада чуқурлаштириш ва фуқаролик жамиятини ривожлантириш концепцияси</dc:title>
  <dc:creator>User</dc:creator>
  <cp:lastModifiedBy>User</cp:lastModifiedBy>
  <cp:revision>36</cp:revision>
  <dcterms:created xsi:type="dcterms:W3CDTF">2013-02-05T16:55:12Z</dcterms:created>
  <dcterms:modified xsi:type="dcterms:W3CDTF">2013-02-05T19:59:13Z</dcterms:modified>
</cp:coreProperties>
</file>