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64" r:id="rId3"/>
    <p:sldId id="270" r:id="rId4"/>
    <p:sldId id="271" r:id="rId5"/>
    <p:sldId id="268" r:id="rId6"/>
    <p:sldId id="265" r:id="rId7"/>
    <p:sldId id="267" r:id="rId8"/>
    <p:sldId id="275" r:id="rId9"/>
    <p:sldId id="266" r:id="rId10"/>
    <p:sldId id="257" r:id="rId11"/>
    <p:sldId id="258" r:id="rId12"/>
    <p:sldId id="259" r:id="rId13"/>
    <p:sldId id="260" r:id="rId14"/>
    <p:sldId id="261" r:id="rId15"/>
    <p:sldId id="262" r:id="rId16"/>
    <p:sldId id="276"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 initials="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18" autoAdjust="0"/>
  </p:normalViewPr>
  <p:slideViewPr>
    <p:cSldViewPr>
      <p:cViewPr varScale="1">
        <p:scale>
          <a:sx n="66" d="100"/>
          <a:sy n="66" d="100"/>
        </p:scale>
        <p:origin x="-142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1794"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EA5E44-2E99-49D4-8954-E568A9371DF9}"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ru-RU"/>
        </a:p>
      </dgm:t>
    </dgm:pt>
    <dgm:pt modelId="{98F76683-D0F9-4AD9-9281-D57276B06046}">
      <dgm:prSet phldrT="[Текст]" custT="1"/>
      <dgm:spPr/>
      <dgm:t>
        <a:bodyPr/>
        <a:lstStyle/>
        <a:p>
          <a:r>
            <a:rPr lang="uz-Cyrl-UZ" sz="3200" dirty="0" smtClean="0">
              <a:latin typeface="Times New Roman" pitchFamily="18" charset="0"/>
              <a:cs typeface="Times New Roman" pitchFamily="18" charset="0"/>
            </a:rPr>
            <a:t>интенсив</a:t>
          </a:r>
          <a:endParaRPr lang="ru-RU" sz="3200" dirty="0">
            <a:latin typeface="Times New Roman" pitchFamily="18" charset="0"/>
            <a:cs typeface="Times New Roman" pitchFamily="18" charset="0"/>
          </a:endParaRPr>
        </a:p>
      </dgm:t>
    </dgm:pt>
    <dgm:pt modelId="{37B01628-3ACB-459E-9851-45A3954109EC}" type="parTrans" cxnId="{1A040460-239C-4B17-851D-BA1421F3A4EC}">
      <dgm:prSet/>
      <dgm:spPr/>
      <dgm:t>
        <a:bodyPr/>
        <a:lstStyle/>
        <a:p>
          <a:endParaRPr lang="ru-RU"/>
        </a:p>
      </dgm:t>
    </dgm:pt>
    <dgm:pt modelId="{31FBFD39-617A-42C3-87FF-445AA8199171}" type="sibTrans" cxnId="{1A040460-239C-4B17-851D-BA1421F3A4EC}">
      <dgm:prSet/>
      <dgm:spPr/>
      <dgm:t>
        <a:bodyPr/>
        <a:lstStyle/>
        <a:p>
          <a:endParaRPr lang="ru-RU"/>
        </a:p>
      </dgm:t>
    </dgm:pt>
    <dgm:pt modelId="{67C6EA8A-0949-45EE-9EDB-2FBFD1493128}">
      <dgm:prSet phldrT="[Текст]" custT="1"/>
      <dgm:spPr/>
      <dgm:t>
        <a:bodyPr/>
        <a:lstStyle/>
        <a:p>
          <a:r>
            <a:rPr lang="uz-Cyrl-UZ" sz="3200" dirty="0" smtClean="0">
              <a:latin typeface="Times New Roman" pitchFamily="18" charset="0"/>
              <a:cs typeface="Times New Roman" pitchFamily="18" charset="0"/>
            </a:rPr>
            <a:t>инновацион ривожланиш</a:t>
          </a:r>
          <a:endParaRPr lang="ru-RU" sz="3200" dirty="0">
            <a:latin typeface="Times New Roman" pitchFamily="18" charset="0"/>
            <a:cs typeface="Times New Roman" pitchFamily="18" charset="0"/>
          </a:endParaRPr>
        </a:p>
      </dgm:t>
    </dgm:pt>
    <dgm:pt modelId="{D4904E75-2F9E-447D-B3CF-AE6870D5F962}" type="parTrans" cxnId="{7AE9E826-34C6-4193-AB4B-79302B4BBA30}">
      <dgm:prSet/>
      <dgm:spPr/>
      <dgm:t>
        <a:bodyPr/>
        <a:lstStyle/>
        <a:p>
          <a:endParaRPr lang="ru-RU"/>
        </a:p>
      </dgm:t>
    </dgm:pt>
    <dgm:pt modelId="{31AC25E0-4299-45C4-A31C-C47429E6CE73}" type="sibTrans" cxnId="{7AE9E826-34C6-4193-AB4B-79302B4BBA30}">
      <dgm:prSet/>
      <dgm:spPr/>
      <dgm:t>
        <a:bodyPr/>
        <a:lstStyle/>
        <a:p>
          <a:endParaRPr lang="ru-RU"/>
        </a:p>
      </dgm:t>
    </dgm:pt>
    <dgm:pt modelId="{BB50B18C-27ED-4FE9-850A-83209F59E2BA}">
      <dgm:prSet phldrT="[Текст]"/>
      <dgm:spPr/>
      <dgm:t>
        <a:bodyPr/>
        <a:lstStyle/>
        <a:p>
          <a:r>
            <a:rPr lang="uz-Cyrl-UZ" dirty="0" smtClean="0">
              <a:latin typeface="Times New Roman" pitchFamily="18" charset="0"/>
              <a:cs typeface="Times New Roman" pitchFamily="18" charset="0"/>
            </a:rPr>
            <a:t>фан ва техника ютуқларидан фойдаланиш</a:t>
          </a:r>
          <a:endParaRPr lang="ru-RU" dirty="0">
            <a:latin typeface="Times New Roman" pitchFamily="18" charset="0"/>
            <a:cs typeface="Times New Roman" pitchFamily="18" charset="0"/>
          </a:endParaRPr>
        </a:p>
      </dgm:t>
    </dgm:pt>
    <dgm:pt modelId="{C6ACFA36-0C05-4BEA-B335-65E0DEB10B4D}" type="parTrans" cxnId="{B1C5785D-13C8-409F-8165-1BCB87D818F2}">
      <dgm:prSet/>
      <dgm:spPr/>
      <dgm:t>
        <a:bodyPr/>
        <a:lstStyle/>
        <a:p>
          <a:endParaRPr lang="ru-RU"/>
        </a:p>
      </dgm:t>
    </dgm:pt>
    <dgm:pt modelId="{B416A3AC-18DC-4266-AC87-4EA1410EE9F3}" type="sibTrans" cxnId="{B1C5785D-13C8-409F-8165-1BCB87D818F2}">
      <dgm:prSet/>
      <dgm:spPr/>
      <dgm:t>
        <a:bodyPr/>
        <a:lstStyle/>
        <a:p>
          <a:endParaRPr lang="ru-RU"/>
        </a:p>
      </dgm:t>
    </dgm:pt>
    <dgm:pt modelId="{2001F29F-DC6D-4CDE-A339-320E96F8B881}">
      <dgm:prSet phldrT="[Текст]" custT="1"/>
      <dgm:spPr/>
      <dgm:t>
        <a:bodyPr/>
        <a:lstStyle/>
        <a:p>
          <a:r>
            <a:rPr lang="uz-Cyrl-UZ" sz="3200" dirty="0" smtClean="0">
              <a:latin typeface="Times New Roman" pitchFamily="18" charset="0"/>
              <a:cs typeface="Times New Roman" pitchFamily="18" charset="0"/>
            </a:rPr>
            <a:t>экстенсив</a:t>
          </a:r>
          <a:endParaRPr lang="ru-RU" sz="3200" dirty="0">
            <a:latin typeface="Times New Roman" pitchFamily="18" charset="0"/>
            <a:cs typeface="Times New Roman" pitchFamily="18" charset="0"/>
          </a:endParaRPr>
        </a:p>
      </dgm:t>
    </dgm:pt>
    <dgm:pt modelId="{27D9676C-391B-422B-A345-B69D65A01F3C}" type="parTrans" cxnId="{79C58C0A-6B8E-4E6D-BE5D-F6C035A4B799}">
      <dgm:prSet/>
      <dgm:spPr/>
      <dgm:t>
        <a:bodyPr/>
        <a:lstStyle/>
        <a:p>
          <a:endParaRPr lang="ru-RU"/>
        </a:p>
      </dgm:t>
    </dgm:pt>
    <dgm:pt modelId="{09EEEFD3-279D-4F6B-9AE6-5674A8510E00}" type="sibTrans" cxnId="{79C58C0A-6B8E-4E6D-BE5D-F6C035A4B799}">
      <dgm:prSet/>
      <dgm:spPr/>
      <dgm:t>
        <a:bodyPr/>
        <a:lstStyle/>
        <a:p>
          <a:endParaRPr lang="ru-RU"/>
        </a:p>
      </dgm:t>
    </dgm:pt>
    <dgm:pt modelId="{99B15ACB-CB56-46F4-9074-93208D95AFED}" type="pres">
      <dgm:prSet presAssocID="{5DEA5E44-2E99-49D4-8954-E568A9371DF9}" presName="Name0" presStyleCnt="0">
        <dgm:presLayoutVars>
          <dgm:dir/>
          <dgm:resizeHandles val="exact"/>
        </dgm:presLayoutVars>
      </dgm:prSet>
      <dgm:spPr/>
      <dgm:t>
        <a:bodyPr/>
        <a:lstStyle/>
        <a:p>
          <a:endParaRPr lang="ru-RU"/>
        </a:p>
      </dgm:t>
    </dgm:pt>
    <dgm:pt modelId="{DB507548-41E5-4F31-B8DE-958DA48CBCC6}" type="pres">
      <dgm:prSet presAssocID="{5DEA5E44-2E99-49D4-8954-E568A9371DF9}" presName="cycle" presStyleCnt="0"/>
      <dgm:spPr/>
    </dgm:pt>
    <dgm:pt modelId="{73A22A42-0103-489D-AEDC-4C13996D6870}" type="pres">
      <dgm:prSet presAssocID="{98F76683-D0F9-4AD9-9281-D57276B06046}" presName="nodeFirstNode" presStyleLbl="node1" presStyleIdx="0" presStyleCnt="4" custRadScaleRad="91804" custRadScaleInc="-218">
        <dgm:presLayoutVars>
          <dgm:bulletEnabled val="1"/>
        </dgm:presLayoutVars>
      </dgm:prSet>
      <dgm:spPr/>
      <dgm:t>
        <a:bodyPr/>
        <a:lstStyle/>
        <a:p>
          <a:endParaRPr lang="ru-RU"/>
        </a:p>
      </dgm:t>
    </dgm:pt>
    <dgm:pt modelId="{9A7F1D26-6D88-4A9C-BE8B-0C9FF6DA9919}" type="pres">
      <dgm:prSet presAssocID="{31FBFD39-617A-42C3-87FF-445AA8199171}" presName="sibTransFirstNode" presStyleLbl="bgShp" presStyleIdx="0" presStyleCnt="1"/>
      <dgm:spPr/>
      <dgm:t>
        <a:bodyPr/>
        <a:lstStyle/>
        <a:p>
          <a:endParaRPr lang="ru-RU"/>
        </a:p>
      </dgm:t>
    </dgm:pt>
    <dgm:pt modelId="{31B2554B-0633-44EA-B99B-0A967E8267B4}" type="pres">
      <dgm:prSet presAssocID="{67C6EA8A-0949-45EE-9EDB-2FBFD1493128}" presName="nodeFollowingNodes" presStyleLbl="node1" presStyleIdx="1" presStyleCnt="4" custRadScaleRad="94641" custRadScaleInc="-876">
        <dgm:presLayoutVars>
          <dgm:bulletEnabled val="1"/>
        </dgm:presLayoutVars>
      </dgm:prSet>
      <dgm:spPr/>
      <dgm:t>
        <a:bodyPr/>
        <a:lstStyle/>
        <a:p>
          <a:endParaRPr lang="ru-RU"/>
        </a:p>
      </dgm:t>
    </dgm:pt>
    <dgm:pt modelId="{5BCFA975-E8BA-4471-BFF1-D3702A83F755}" type="pres">
      <dgm:prSet presAssocID="{BB50B18C-27ED-4FE9-850A-83209F59E2BA}" presName="nodeFollowingNodes" presStyleLbl="node1" presStyleIdx="2" presStyleCnt="4">
        <dgm:presLayoutVars>
          <dgm:bulletEnabled val="1"/>
        </dgm:presLayoutVars>
      </dgm:prSet>
      <dgm:spPr/>
      <dgm:t>
        <a:bodyPr/>
        <a:lstStyle/>
        <a:p>
          <a:endParaRPr lang="ru-RU"/>
        </a:p>
      </dgm:t>
    </dgm:pt>
    <dgm:pt modelId="{019439C7-6BC3-4E83-9EF9-49A8791111CC}" type="pres">
      <dgm:prSet presAssocID="{2001F29F-DC6D-4CDE-A339-320E96F8B881}" presName="nodeFollowingNodes" presStyleLbl="node1" presStyleIdx="3" presStyleCnt="4">
        <dgm:presLayoutVars>
          <dgm:bulletEnabled val="1"/>
        </dgm:presLayoutVars>
      </dgm:prSet>
      <dgm:spPr/>
      <dgm:t>
        <a:bodyPr/>
        <a:lstStyle/>
        <a:p>
          <a:endParaRPr lang="ru-RU"/>
        </a:p>
      </dgm:t>
    </dgm:pt>
  </dgm:ptLst>
  <dgm:cxnLst>
    <dgm:cxn modelId="{7AE9E826-34C6-4193-AB4B-79302B4BBA30}" srcId="{5DEA5E44-2E99-49D4-8954-E568A9371DF9}" destId="{67C6EA8A-0949-45EE-9EDB-2FBFD1493128}" srcOrd="1" destOrd="0" parTransId="{D4904E75-2F9E-447D-B3CF-AE6870D5F962}" sibTransId="{31AC25E0-4299-45C4-A31C-C47429E6CE73}"/>
    <dgm:cxn modelId="{F2FF43C2-5022-4D68-A13E-71C0768507CC}" type="presOf" srcId="{BB50B18C-27ED-4FE9-850A-83209F59E2BA}" destId="{5BCFA975-E8BA-4471-BFF1-D3702A83F755}" srcOrd="0" destOrd="0" presId="urn:microsoft.com/office/officeart/2005/8/layout/cycle3"/>
    <dgm:cxn modelId="{E633E8E2-FD00-4EA6-A5A0-8DB8A966F078}" type="presOf" srcId="{5DEA5E44-2E99-49D4-8954-E568A9371DF9}" destId="{99B15ACB-CB56-46F4-9074-93208D95AFED}" srcOrd="0" destOrd="0" presId="urn:microsoft.com/office/officeart/2005/8/layout/cycle3"/>
    <dgm:cxn modelId="{C05E372A-6E17-40E8-B4DB-033B48EA5F4D}" type="presOf" srcId="{98F76683-D0F9-4AD9-9281-D57276B06046}" destId="{73A22A42-0103-489D-AEDC-4C13996D6870}" srcOrd="0" destOrd="0" presId="urn:microsoft.com/office/officeart/2005/8/layout/cycle3"/>
    <dgm:cxn modelId="{79C58C0A-6B8E-4E6D-BE5D-F6C035A4B799}" srcId="{5DEA5E44-2E99-49D4-8954-E568A9371DF9}" destId="{2001F29F-DC6D-4CDE-A339-320E96F8B881}" srcOrd="3" destOrd="0" parTransId="{27D9676C-391B-422B-A345-B69D65A01F3C}" sibTransId="{09EEEFD3-279D-4F6B-9AE6-5674A8510E00}"/>
    <dgm:cxn modelId="{1A040460-239C-4B17-851D-BA1421F3A4EC}" srcId="{5DEA5E44-2E99-49D4-8954-E568A9371DF9}" destId="{98F76683-D0F9-4AD9-9281-D57276B06046}" srcOrd="0" destOrd="0" parTransId="{37B01628-3ACB-459E-9851-45A3954109EC}" sibTransId="{31FBFD39-617A-42C3-87FF-445AA8199171}"/>
    <dgm:cxn modelId="{65449AB5-0D88-4A89-BCD1-527DA3897BBA}" type="presOf" srcId="{31FBFD39-617A-42C3-87FF-445AA8199171}" destId="{9A7F1D26-6D88-4A9C-BE8B-0C9FF6DA9919}" srcOrd="0" destOrd="0" presId="urn:microsoft.com/office/officeart/2005/8/layout/cycle3"/>
    <dgm:cxn modelId="{1832B147-1708-47C5-8894-1D0A580557AB}" type="presOf" srcId="{2001F29F-DC6D-4CDE-A339-320E96F8B881}" destId="{019439C7-6BC3-4E83-9EF9-49A8791111CC}" srcOrd="0" destOrd="0" presId="urn:microsoft.com/office/officeart/2005/8/layout/cycle3"/>
    <dgm:cxn modelId="{FA32930E-5E97-492E-8847-7A3A17F05A0F}" type="presOf" srcId="{67C6EA8A-0949-45EE-9EDB-2FBFD1493128}" destId="{31B2554B-0633-44EA-B99B-0A967E8267B4}" srcOrd="0" destOrd="0" presId="urn:microsoft.com/office/officeart/2005/8/layout/cycle3"/>
    <dgm:cxn modelId="{B1C5785D-13C8-409F-8165-1BCB87D818F2}" srcId="{5DEA5E44-2E99-49D4-8954-E568A9371DF9}" destId="{BB50B18C-27ED-4FE9-850A-83209F59E2BA}" srcOrd="2" destOrd="0" parTransId="{C6ACFA36-0C05-4BEA-B335-65E0DEB10B4D}" sibTransId="{B416A3AC-18DC-4266-AC87-4EA1410EE9F3}"/>
    <dgm:cxn modelId="{D8016841-0597-432B-90D9-5BF91E2809C9}" type="presParOf" srcId="{99B15ACB-CB56-46F4-9074-93208D95AFED}" destId="{DB507548-41E5-4F31-B8DE-958DA48CBCC6}" srcOrd="0" destOrd="0" presId="urn:microsoft.com/office/officeart/2005/8/layout/cycle3"/>
    <dgm:cxn modelId="{39FAF690-7BD8-4CA1-AFD6-4BE83834AE21}" type="presParOf" srcId="{DB507548-41E5-4F31-B8DE-958DA48CBCC6}" destId="{73A22A42-0103-489D-AEDC-4C13996D6870}" srcOrd="0" destOrd="0" presId="urn:microsoft.com/office/officeart/2005/8/layout/cycle3"/>
    <dgm:cxn modelId="{E0D9AD24-8769-47D9-83F0-418CCB0DDB70}" type="presParOf" srcId="{DB507548-41E5-4F31-B8DE-958DA48CBCC6}" destId="{9A7F1D26-6D88-4A9C-BE8B-0C9FF6DA9919}" srcOrd="1" destOrd="0" presId="urn:microsoft.com/office/officeart/2005/8/layout/cycle3"/>
    <dgm:cxn modelId="{14E4F216-D7F2-4B0B-97A9-00571E6FF878}" type="presParOf" srcId="{DB507548-41E5-4F31-B8DE-958DA48CBCC6}" destId="{31B2554B-0633-44EA-B99B-0A967E8267B4}" srcOrd="2" destOrd="0" presId="urn:microsoft.com/office/officeart/2005/8/layout/cycle3"/>
    <dgm:cxn modelId="{8087C844-9F1C-4B6D-9443-20CE30CE45DB}" type="presParOf" srcId="{DB507548-41E5-4F31-B8DE-958DA48CBCC6}" destId="{5BCFA975-E8BA-4471-BFF1-D3702A83F755}" srcOrd="3" destOrd="0" presId="urn:microsoft.com/office/officeart/2005/8/layout/cycle3"/>
    <dgm:cxn modelId="{362B49BE-E178-41C5-BDA2-004C9D6347C5}" type="presParOf" srcId="{DB507548-41E5-4F31-B8DE-958DA48CBCC6}" destId="{019439C7-6BC3-4E83-9EF9-49A8791111CC}" srcOrd="4"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66C4D25-2EB9-4A87-8270-746A09DDA7D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ru-RU"/>
        </a:p>
      </dgm:t>
    </dgm:pt>
    <dgm:pt modelId="{9AAB5860-8EE7-4329-AA60-9961542BBD5E}" type="pres">
      <dgm:prSet presAssocID="{566C4D25-2EB9-4A87-8270-746A09DDA7D1}" presName="linear" presStyleCnt="0">
        <dgm:presLayoutVars>
          <dgm:animLvl val="lvl"/>
          <dgm:resizeHandles val="exact"/>
        </dgm:presLayoutVars>
      </dgm:prSet>
      <dgm:spPr/>
      <dgm:t>
        <a:bodyPr/>
        <a:lstStyle/>
        <a:p>
          <a:endParaRPr lang="ru-RU"/>
        </a:p>
      </dgm:t>
    </dgm:pt>
  </dgm:ptLst>
  <dgm:cxnLst>
    <dgm:cxn modelId="{745C681F-78C7-45C7-8D93-25F7F30F9C02}" type="presOf" srcId="{566C4D25-2EB9-4A87-8270-746A09DDA7D1}" destId="{9AAB5860-8EE7-4329-AA60-9961542BBD5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BE33C3B-2988-4324-B29F-9DD8E7D78ACC}" type="doc">
      <dgm:prSet loTypeId="urn:microsoft.com/office/officeart/2005/8/layout/target3" loCatId="relationship" qsTypeId="urn:microsoft.com/office/officeart/2005/8/quickstyle/simple3" qsCatId="simple" csTypeId="urn:microsoft.com/office/officeart/2005/8/colors/accent1_2" csCatId="accent1" phldr="1"/>
      <dgm:spPr/>
      <dgm:t>
        <a:bodyPr/>
        <a:lstStyle/>
        <a:p>
          <a:endParaRPr lang="ru-RU"/>
        </a:p>
      </dgm:t>
    </dgm:pt>
    <dgm:pt modelId="{080399FD-F0F8-42F2-BA8C-D92BC920052C}">
      <dgm:prSet custT="1">
        <dgm:style>
          <a:lnRef idx="1">
            <a:schemeClr val="accent4"/>
          </a:lnRef>
          <a:fillRef idx="2">
            <a:schemeClr val="accent4"/>
          </a:fillRef>
          <a:effectRef idx="1">
            <a:schemeClr val="accent4"/>
          </a:effectRef>
          <a:fontRef idx="minor">
            <a:schemeClr val="dk1"/>
          </a:fontRef>
        </dgm:style>
      </dgm:prSet>
      <dgm:spPr/>
      <dgm:t>
        <a:bodyPr/>
        <a:lstStyle/>
        <a:p>
          <a:pPr algn="just" rtl="0"/>
          <a:r>
            <a:rPr lang="uz-Cyrl-UZ" sz="2800" dirty="0" smtClean="0">
              <a:latin typeface="Times New Roman" pitchFamily="18" charset="0"/>
              <a:cs typeface="Times New Roman" pitchFamily="18" charset="0"/>
            </a:rPr>
            <a:t>1. Индустриал иқтисодётдан сервис асосидаги иқтисодиётга ўтиш; </a:t>
          </a:r>
          <a:endParaRPr lang="ru-RU" sz="2800" dirty="0">
            <a:latin typeface="Times New Roman" pitchFamily="18" charset="0"/>
            <a:cs typeface="Times New Roman" pitchFamily="18" charset="0"/>
          </a:endParaRPr>
        </a:p>
      </dgm:t>
    </dgm:pt>
    <dgm:pt modelId="{D2CA29B8-F5E4-4C94-9BBB-9C3EE8C3C291}" type="parTrans" cxnId="{F4734AD0-6D90-4F55-BA01-D69549F6A9B6}">
      <dgm:prSet/>
      <dgm:spPr/>
      <dgm:t>
        <a:bodyPr/>
        <a:lstStyle/>
        <a:p>
          <a:endParaRPr lang="ru-RU">
            <a:latin typeface="Times New Roman" pitchFamily="18" charset="0"/>
            <a:cs typeface="Times New Roman" pitchFamily="18" charset="0"/>
          </a:endParaRPr>
        </a:p>
      </dgm:t>
    </dgm:pt>
    <dgm:pt modelId="{C94CF7E1-33F1-45AA-9C02-E42E77C6745B}" type="sibTrans" cxnId="{F4734AD0-6D90-4F55-BA01-D69549F6A9B6}">
      <dgm:prSet/>
      <dgm:spPr/>
      <dgm:t>
        <a:bodyPr/>
        <a:lstStyle/>
        <a:p>
          <a:endParaRPr lang="ru-RU">
            <a:latin typeface="Times New Roman" pitchFamily="18" charset="0"/>
            <a:cs typeface="Times New Roman" pitchFamily="18" charset="0"/>
          </a:endParaRPr>
        </a:p>
      </dgm:t>
    </dgm:pt>
    <dgm:pt modelId="{F0D5D364-A665-4E8B-BB53-DE2A63F46AA1}">
      <dgm:prSet custT="1">
        <dgm:style>
          <a:lnRef idx="1">
            <a:schemeClr val="accent6"/>
          </a:lnRef>
          <a:fillRef idx="2">
            <a:schemeClr val="accent6"/>
          </a:fillRef>
          <a:effectRef idx="1">
            <a:schemeClr val="accent6"/>
          </a:effectRef>
          <a:fontRef idx="minor">
            <a:schemeClr val="dk1"/>
          </a:fontRef>
        </dgm:style>
      </dgm:prSet>
      <dgm:spPr/>
      <dgm:t>
        <a:bodyPr/>
        <a:lstStyle/>
        <a:p>
          <a:pPr algn="just" rtl="0"/>
          <a:r>
            <a:rPr lang="uz-Cyrl-UZ" sz="2800" dirty="0" smtClean="0">
              <a:latin typeface="Times New Roman" pitchFamily="18" charset="0"/>
              <a:cs typeface="Times New Roman" pitchFamily="18" charset="0"/>
            </a:rPr>
            <a:t>2. Технологик инновацияни ташкил этишда илм-фаннинг ҳал қилувчи аҳамиятга айланиши;</a:t>
          </a:r>
          <a:endParaRPr lang="ru-RU" sz="2800" dirty="0">
            <a:latin typeface="Times New Roman" pitchFamily="18" charset="0"/>
            <a:cs typeface="Times New Roman" pitchFamily="18" charset="0"/>
          </a:endParaRPr>
        </a:p>
      </dgm:t>
    </dgm:pt>
    <dgm:pt modelId="{0AB4B653-A602-45DB-81F1-67AB157C665F}" type="parTrans" cxnId="{F08132BD-4B5B-445A-86F6-E4E2FE83B4F4}">
      <dgm:prSet/>
      <dgm:spPr/>
      <dgm:t>
        <a:bodyPr/>
        <a:lstStyle/>
        <a:p>
          <a:endParaRPr lang="ru-RU">
            <a:latin typeface="Times New Roman" pitchFamily="18" charset="0"/>
            <a:cs typeface="Times New Roman" pitchFamily="18" charset="0"/>
          </a:endParaRPr>
        </a:p>
      </dgm:t>
    </dgm:pt>
    <dgm:pt modelId="{4EE8D353-D253-455A-8408-7D7EC485D410}" type="sibTrans" cxnId="{F08132BD-4B5B-445A-86F6-E4E2FE83B4F4}">
      <dgm:prSet/>
      <dgm:spPr/>
      <dgm:t>
        <a:bodyPr/>
        <a:lstStyle/>
        <a:p>
          <a:endParaRPr lang="ru-RU">
            <a:latin typeface="Times New Roman" pitchFamily="18" charset="0"/>
            <a:cs typeface="Times New Roman" pitchFamily="18" charset="0"/>
          </a:endParaRPr>
        </a:p>
      </dgm:t>
    </dgm:pt>
    <dgm:pt modelId="{26FF2CBB-CFE1-4F46-A6FB-E9404C885664}">
      <dgm:prSet custT="1">
        <dgm:style>
          <a:lnRef idx="1">
            <a:schemeClr val="accent3"/>
          </a:lnRef>
          <a:fillRef idx="2">
            <a:schemeClr val="accent3"/>
          </a:fillRef>
          <a:effectRef idx="1">
            <a:schemeClr val="accent3"/>
          </a:effectRef>
          <a:fontRef idx="minor">
            <a:schemeClr val="dk1"/>
          </a:fontRef>
        </dgm:style>
      </dgm:prSet>
      <dgm:spPr/>
      <dgm:t>
        <a:bodyPr/>
        <a:lstStyle/>
        <a:p>
          <a:pPr algn="just" rtl="0"/>
          <a:r>
            <a:rPr lang="uz-Cyrl-UZ" sz="2800" dirty="0" smtClean="0">
              <a:latin typeface="Times New Roman" pitchFamily="18" charset="0"/>
              <a:cs typeface="Times New Roman" pitchFamily="18" charset="0"/>
            </a:rPr>
            <a:t>3. Қарорлар қабул қилиш ва таҳлил қилишда янги интеллектуал технологияларнинг асосий воситага айланиши. </a:t>
          </a:r>
          <a:endParaRPr lang="ru-RU" sz="2800" dirty="0">
            <a:latin typeface="Times New Roman" pitchFamily="18" charset="0"/>
            <a:cs typeface="Times New Roman" pitchFamily="18" charset="0"/>
          </a:endParaRPr>
        </a:p>
      </dgm:t>
    </dgm:pt>
    <dgm:pt modelId="{2E19ADD4-86AF-430D-AA4E-559FB3F5EB38}" type="parTrans" cxnId="{821DBA10-913C-4B84-B851-D99D0EA0319A}">
      <dgm:prSet/>
      <dgm:spPr/>
      <dgm:t>
        <a:bodyPr/>
        <a:lstStyle/>
        <a:p>
          <a:endParaRPr lang="ru-RU">
            <a:latin typeface="Times New Roman" pitchFamily="18" charset="0"/>
            <a:cs typeface="Times New Roman" pitchFamily="18" charset="0"/>
          </a:endParaRPr>
        </a:p>
      </dgm:t>
    </dgm:pt>
    <dgm:pt modelId="{FE5B3A93-874F-44AB-8B50-3D53AA64CB29}" type="sibTrans" cxnId="{821DBA10-913C-4B84-B851-D99D0EA0319A}">
      <dgm:prSet/>
      <dgm:spPr/>
      <dgm:t>
        <a:bodyPr/>
        <a:lstStyle/>
        <a:p>
          <a:endParaRPr lang="ru-RU">
            <a:latin typeface="Times New Roman" pitchFamily="18" charset="0"/>
            <a:cs typeface="Times New Roman" pitchFamily="18" charset="0"/>
          </a:endParaRPr>
        </a:p>
      </dgm:t>
    </dgm:pt>
    <dgm:pt modelId="{23B095A7-7046-43FC-A677-F84F18EC59AF}" type="pres">
      <dgm:prSet presAssocID="{2BE33C3B-2988-4324-B29F-9DD8E7D78ACC}" presName="Name0" presStyleCnt="0">
        <dgm:presLayoutVars>
          <dgm:chMax val="7"/>
          <dgm:dir/>
          <dgm:animLvl val="lvl"/>
          <dgm:resizeHandles val="exact"/>
        </dgm:presLayoutVars>
      </dgm:prSet>
      <dgm:spPr/>
      <dgm:t>
        <a:bodyPr/>
        <a:lstStyle/>
        <a:p>
          <a:endParaRPr lang="ru-RU"/>
        </a:p>
      </dgm:t>
    </dgm:pt>
    <dgm:pt modelId="{488CAC80-C019-44F7-AE24-2975195FBA05}" type="pres">
      <dgm:prSet presAssocID="{080399FD-F0F8-42F2-BA8C-D92BC920052C}" presName="circle1" presStyleLbl="node1" presStyleIdx="0" presStyleCnt="3"/>
      <dgm:spPr/>
    </dgm:pt>
    <dgm:pt modelId="{A0C3E226-6F4D-4EEE-8622-47A75B927224}" type="pres">
      <dgm:prSet presAssocID="{080399FD-F0F8-42F2-BA8C-D92BC920052C}" presName="space" presStyleCnt="0"/>
      <dgm:spPr/>
    </dgm:pt>
    <dgm:pt modelId="{AFD72F19-A7E7-4B40-BE36-8E9CBC702AA5}" type="pres">
      <dgm:prSet presAssocID="{080399FD-F0F8-42F2-BA8C-D92BC920052C}" presName="rect1" presStyleLbl="alignAcc1" presStyleIdx="0" presStyleCnt="3" custLinFactNeighborX="-93" custLinFactNeighborY="6167"/>
      <dgm:spPr/>
      <dgm:t>
        <a:bodyPr/>
        <a:lstStyle/>
        <a:p>
          <a:endParaRPr lang="ru-RU"/>
        </a:p>
      </dgm:t>
    </dgm:pt>
    <dgm:pt modelId="{3D21A55A-62B8-4CC3-9470-4F682C2B17B9}" type="pres">
      <dgm:prSet presAssocID="{F0D5D364-A665-4E8B-BB53-DE2A63F46AA1}" presName="vertSpace2" presStyleLbl="node1" presStyleIdx="0" presStyleCnt="3"/>
      <dgm:spPr/>
    </dgm:pt>
    <dgm:pt modelId="{7138A205-860E-4B27-ABAD-343E23A010A7}" type="pres">
      <dgm:prSet presAssocID="{F0D5D364-A665-4E8B-BB53-DE2A63F46AA1}" presName="circle2" presStyleLbl="node1" presStyleIdx="1" presStyleCnt="3"/>
      <dgm:spPr/>
    </dgm:pt>
    <dgm:pt modelId="{4071711D-7C26-448B-BC4D-DA97082F8E71}" type="pres">
      <dgm:prSet presAssocID="{F0D5D364-A665-4E8B-BB53-DE2A63F46AA1}" presName="rect2" presStyleLbl="alignAcc1" presStyleIdx="1" presStyleCnt="3" custScaleY="118367"/>
      <dgm:spPr/>
      <dgm:t>
        <a:bodyPr/>
        <a:lstStyle/>
        <a:p>
          <a:endParaRPr lang="ru-RU"/>
        </a:p>
      </dgm:t>
    </dgm:pt>
    <dgm:pt modelId="{653693E6-5AC3-45AE-9FF0-C72185E04ECB}" type="pres">
      <dgm:prSet presAssocID="{26FF2CBB-CFE1-4F46-A6FB-E9404C885664}" presName="vertSpace3" presStyleLbl="node1" presStyleIdx="1" presStyleCnt="3"/>
      <dgm:spPr/>
    </dgm:pt>
    <dgm:pt modelId="{DE0A201D-EBD4-4102-ABF3-190C183CB16A}" type="pres">
      <dgm:prSet presAssocID="{26FF2CBB-CFE1-4F46-A6FB-E9404C885664}" presName="circle3" presStyleLbl="node1" presStyleIdx="2" presStyleCnt="3"/>
      <dgm:spPr/>
    </dgm:pt>
    <dgm:pt modelId="{394F9186-E0B7-4E8C-955C-5CB42E7F46B2}" type="pres">
      <dgm:prSet presAssocID="{26FF2CBB-CFE1-4F46-A6FB-E9404C885664}" presName="rect3" presStyleLbl="alignAcc1" presStyleIdx="2" presStyleCnt="3" custScaleY="133377"/>
      <dgm:spPr/>
      <dgm:t>
        <a:bodyPr/>
        <a:lstStyle/>
        <a:p>
          <a:endParaRPr lang="ru-RU"/>
        </a:p>
      </dgm:t>
    </dgm:pt>
    <dgm:pt modelId="{81D02F8B-1384-4A04-9E1C-C9E2538CD6B2}" type="pres">
      <dgm:prSet presAssocID="{080399FD-F0F8-42F2-BA8C-D92BC920052C}" presName="rect1ParTxNoCh" presStyleLbl="alignAcc1" presStyleIdx="2" presStyleCnt="3">
        <dgm:presLayoutVars>
          <dgm:chMax val="1"/>
          <dgm:bulletEnabled val="1"/>
        </dgm:presLayoutVars>
      </dgm:prSet>
      <dgm:spPr/>
      <dgm:t>
        <a:bodyPr/>
        <a:lstStyle/>
        <a:p>
          <a:endParaRPr lang="ru-RU"/>
        </a:p>
      </dgm:t>
    </dgm:pt>
    <dgm:pt modelId="{5109AD9B-3264-4F76-BB9F-A8CFD64C9E46}" type="pres">
      <dgm:prSet presAssocID="{F0D5D364-A665-4E8B-BB53-DE2A63F46AA1}" presName="rect2ParTxNoCh" presStyleLbl="alignAcc1" presStyleIdx="2" presStyleCnt="3">
        <dgm:presLayoutVars>
          <dgm:chMax val="1"/>
          <dgm:bulletEnabled val="1"/>
        </dgm:presLayoutVars>
      </dgm:prSet>
      <dgm:spPr/>
      <dgm:t>
        <a:bodyPr/>
        <a:lstStyle/>
        <a:p>
          <a:endParaRPr lang="ru-RU"/>
        </a:p>
      </dgm:t>
    </dgm:pt>
    <dgm:pt modelId="{A241B61C-81E4-44C2-92E7-022C51CDBC60}" type="pres">
      <dgm:prSet presAssocID="{26FF2CBB-CFE1-4F46-A6FB-E9404C885664}" presName="rect3ParTxNoCh" presStyleLbl="alignAcc1" presStyleIdx="2" presStyleCnt="3">
        <dgm:presLayoutVars>
          <dgm:chMax val="1"/>
          <dgm:bulletEnabled val="1"/>
        </dgm:presLayoutVars>
      </dgm:prSet>
      <dgm:spPr/>
      <dgm:t>
        <a:bodyPr/>
        <a:lstStyle/>
        <a:p>
          <a:endParaRPr lang="ru-RU"/>
        </a:p>
      </dgm:t>
    </dgm:pt>
  </dgm:ptLst>
  <dgm:cxnLst>
    <dgm:cxn modelId="{9C41CC14-8064-4286-BF55-BF0074404210}" type="presOf" srcId="{F0D5D364-A665-4E8B-BB53-DE2A63F46AA1}" destId="{5109AD9B-3264-4F76-BB9F-A8CFD64C9E46}" srcOrd="1" destOrd="0" presId="urn:microsoft.com/office/officeart/2005/8/layout/target3"/>
    <dgm:cxn modelId="{821DBA10-913C-4B84-B851-D99D0EA0319A}" srcId="{2BE33C3B-2988-4324-B29F-9DD8E7D78ACC}" destId="{26FF2CBB-CFE1-4F46-A6FB-E9404C885664}" srcOrd="2" destOrd="0" parTransId="{2E19ADD4-86AF-430D-AA4E-559FB3F5EB38}" sibTransId="{FE5B3A93-874F-44AB-8B50-3D53AA64CB29}"/>
    <dgm:cxn modelId="{1AD4E4AA-9EE4-4D3C-902B-DB1BEA3519A7}" type="presOf" srcId="{26FF2CBB-CFE1-4F46-A6FB-E9404C885664}" destId="{394F9186-E0B7-4E8C-955C-5CB42E7F46B2}" srcOrd="0" destOrd="0" presId="urn:microsoft.com/office/officeart/2005/8/layout/target3"/>
    <dgm:cxn modelId="{9EE081FC-BE9D-4736-90B9-4E41A082D790}" type="presOf" srcId="{080399FD-F0F8-42F2-BA8C-D92BC920052C}" destId="{81D02F8B-1384-4A04-9E1C-C9E2538CD6B2}" srcOrd="1" destOrd="0" presId="urn:microsoft.com/office/officeart/2005/8/layout/target3"/>
    <dgm:cxn modelId="{F08132BD-4B5B-445A-86F6-E4E2FE83B4F4}" srcId="{2BE33C3B-2988-4324-B29F-9DD8E7D78ACC}" destId="{F0D5D364-A665-4E8B-BB53-DE2A63F46AA1}" srcOrd="1" destOrd="0" parTransId="{0AB4B653-A602-45DB-81F1-67AB157C665F}" sibTransId="{4EE8D353-D253-455A-8408-7D7EC485D410}"/>
    <dgm:cxn modelId="{95311EB2-0E3D-45DC-973E-BA662DE02FCB}" type="presOf" srcId="{F0D5D364-A665-4E8B-BB53-DE2A63F46AA1}" destId="{4071711D-7C26-448B-BC4D-DA97082F8E71}" srcOrd="0" destOrd="0" presId="urn:microsoft.com/office/officeart/2005/8/layout/target3"/>
    <dgm:cxn modelId="{29CB22D5-0E2A-4BA2-9142-C785C240FBAD}" type="presOf" srcId="{26FF2CBB-CFE1-4F46-A6FB-E9404C885664}" destId="{A241B61C-81E4-44C2-92E7-022C51CDBC60}" srcOrd="1" destOrd="0" presId="urn:microsoft.com/office/officeart/2005/8/layout/target3"/>
    <dgm:cxn modelId="{F4734AD0-6D90-4F55-BA01-D69549F6A9B6}" srcId="{2BE33C3B-2988-4324-B29F-9DD8E7D78ACC}" destId="{080399FD-F0F8-42F2-BA8C-D92BC920052C}" srcOrd="0" destOrd="0" parTransId="{D2CA29B8-F5E4-4C94-9BBB-9C3EE8C3C291}" sibTransId="{C94CF7E1-33F1-45AA-9C02-E42E77C6745B}"/>
    <dgm:cxn modelId="{CC834655-CAA2-4364-949D-5D864CEDDF0D}" type="presOf" srcId="{080399FD-F0F8-42F2-BA8C-D92BC920052C}" destId="{AFD72F19-A7E7-4B40-BE36-8E9CBC702AA5}" srcOrd="0" destOrd="0" presId="urn:microsoft.com/office/officeart/2005/8/layout/target3"/>
    <dgm:cxn modelId="{5DFC4079-4F13-4BE1-84A3-D389F2DF9470}" type="presOf" srcId="{2BE33C3B-2988-4324-B29F-9DD8E7D78ACC}" destId="{23B095A7-7046-43FC-A677-F84F18EC59AF}" srcOrd="0" destOrd="0" presId="urn:microsoft.com/office/officeart/2005/8/layout/target3"/>
    <dgm:cxn modelId="{AD816EA3-5303-480E-8ECF-A084B591BE9D}" type="presParOf" srcId="{23B095A7-7046-43FC-A677-F84F18EC59AF}" destId="{488CAC80-C019-44F7-AE24-2975195FBA05}" srcOrd="0" destOrd="0" presId="urn:microsoft.com/office/officeart/2005/8/layout/target3"/>
    <dgm:cxn modelId="{D8F49F10-EF53-4A02-9A3D-FA29E9926564}" type="presParOf" srcId="{23B095A7-7046-43FC-A677-F84F18EC59AF}" destId="{A0C3E226-6F4D-4EEE-8622-47A75B927224}" srcOrd="1" destOrd="0" presId="urn:microsoft.com/office/officeart/2005/8/layout/target3"/>
    <dgm:cxn modelId="{BB9D4C14-19B4-4BC3-9EB7-8DB9A7725366}" type="presParOf" srcId="{23B095A7-7046-43FC-A677-F84F18EC59AF}" destId="{AFD72F19-A7E7-4B40-BE36-8E9CBC702AA5}" srcOrd="2" destOrd="0" presId="urn:microsoft.com/office/officeart/2005/8/layout/target3"/>
    <dgm:cxn modelId="{FFAC565F-0792-4EEB-BBC1-841EC6D41DB5}" type="presParOf" srcId="{23B095A7-7046-43FC-A677-F84F18EC59AF}" destId="{3D21A55A-62B8-4CC3-9470-4F682C2B17B9}" srcOrd="3" destOrd="0" presId="urn:microsoft.com/office/officeart/2005/8/layout/target3"/>
    <dgm:cxn modelId="{9F77734D-10D2-46F4-BCB9-CEFF3C64495C}" type="presParOf" srcId="{23B095A7-7046-43FC-A677-F84F18EC59AF}" destId="{7138A205-860E-4B27-ABAD-343E23A010A7}" srcOrd="4" destOrd="0" presId="urn:microsoft.com/office/officeart/2005/8/layout/target3"/>
    <dgm:cxn modelId="{C0279801-8789-496C-A829-31BA46C3E591}" type="presParOf" srcId="{23B095A7-7046-43FC-A677-F84F18EC59AF}" destId="{4071711D-7C26-448B-BC4D-DA97082F8E71}" srcOrd="5" destOrd="0" presId="urn:microsoft.com/office/officeart/2005/8/layout/target3"/>
    <dgm:cxn modelId="{9030413E-BDEE-4420-BDAA-E1F649C1E4AB}" type="presParOf" srcId="{23B095A7-7046-43FC-A677-F84F18EC59AF}" destId="{653693E6-5AC3-45AE-9FF0-C72185E04ECB}" srcOrd="6" destOrd="0" presId="urn:microsoft.com/office/officeart/2005/8/layout/target3"/>
    <dgm:cxn modelId="{EAAC4C53-95CB-4D39-ABBD-351920929EA0}" type="presParOf" srcId="{23B095A7-7046-43FC-A677-F84F18EC59AF}" destId="{DE0A201D-EBD4-4102-ABF3-190C183CB16A}" srcOrd="7" destOrd="0" presId="urn:microsoft.com/office/officeart/2005/8/layout/target3"/>
    <dgm:cxn modelId="{69CCBB84-FC55-499D-A952-ECB63F3B74D6}" type="presParOf" srcId="{23B095A7-7046-43FC-A677-F84F18EC59AF}" destId="{394F9186-E0B7-4E8C-955C-5CB42E7F46B2}" srcOrd="8" destOrd="0" presId="urn:microsoft.com/office/officeart/2005/8/layout/target3"/>
    <dgm:cxn modelId="{A06A7AB2-B291-4147-92CA-B7040B16BE94}" type="presParOf" srcId="{23B095A7-7046-43FC-A677-F84F18EC59AF}" destId="{81D02F8B-1384-4A04-9E1C-C9E2538CD6B2}" srcOrd="9" destOrd="0" presId="urn:microsoft.com/office/officeart/2005/8/layout/target3"/>
    <dgm:cxn modelId="{DA6B626B-B6CD-40A0-B343-6886B01F0DD9}" type="presParOf" srcId="{23B095A7-7046-43FC-A677-F84F18EC59AF}" destId="{5109AD9B-3264-4F76-BB9F-A8CFD64C9E46}" srcOrd="10" destOrd="0" presId="urn:microsoft.com/office/officeart/2005/8/layout/target3"/>
    <dgm:cxn modelId="{F74B4807-E8E1-41DF-8980-9FC04630BB23}" type="presParOf" srcId="{23B095A7-7046-43FC-A677-F84F18EC59AF}" destId="{A241B61C-81E4-44C2-92E7-022C51CDBC60}" srcOrd="11" destOrd="0" presId="urn:microsoft.com/office/officeart/2005/8/layout/target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83E755B-437D-44A3-95B5-F17339216F32}"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ru-RU"/>
        </a:p>
      </dgm:t>
    </dgm:pt>
    <dgm:pt modelId="{D45EFBAF-19ED-4CF8-A155-D7D31882643C}">
      <dgm:prSet phldrT="[Текст]" phldr="1"/>
      <dgm:spPr/>
      <dgm:t>
        <a:bodyPr/>
        <a:lstStyle/>
        <a:p>
          <a:endParaRPr lang="ru-RU"/>
        </a:p>
      </dgm:t>
    </dgm:pt>
    <dgm:pt modelId="{0631F2C4-BDC1-4EDA-896F-9DE06679D073}" type="parTrans" cxnId="{6B067C54-EF74-4AE7-A223-E14F796342D1}">
      <dgm:prSet/>
      <dgm:spPr/>
      <dgm:t>
        <a:bodyPr/>
        <a:lstStyle/>
        <a:p>
          <a:endParaRPr lang="ru-RU"/>
        </a:p>
      </dgm:t>
    </dgm:pt>
    <dgm:pt modelId="{C127E0BF-1893-40B2-A745-10A5BFC07A97}" type="sibTrans" cxnId="{6B067C54-EF74-4AE7-A223-E14F796342D1}">
      <dgm:prSet/>
      <dgm:spPr/>
      <dgm:t>
        <a:bodyPr/>
        <a:lstStyle/>
        <a:p>
          <a:endParaRPr lang="ru-RU"/>
        </a:p>
      </dgm:t>
    </dgm:pt>
    <dgm:pt modelId="{C7670BBA-A60A-4F17-8ECE-67E86D75649F}">
      <dgm:prSet phldrT="[Текст]" phldr="1"/>
      <dgm:spPr/>
      <dgm:t>
        <a:bodyPr/>
        <a:lstStyle/>
        <a:p>
          <a:endParaRPr lang="ru-RU"/>
        </a:p>
      </dgm:t>
    </dgm:pt>
    <dgm:pt modelId="{6BD9C1FE-9601-47F3-90C6-5F3761F5F008}" type="parTrans" cxnId="{DE0D8911-9C34-4D9B-8641-409D9E4E8AE3}">
      <dgm:prSet/>
      <dgm:spPr/>
      <dgm:t>
        <a:bodyPr/>
        <a:lstStyle/>
        <a:p>
          <a:endParaRPr lang="ru-RU"/>
        </a:p>
      </dgm:t>
    </dgm:pt>
    <dgm:pt modelId="{F909D46A-7463-49C3-8551-F96D74CEFF0D}" type="sibTrans" cxnId="{DE0D8911-9C34-4D9B-8641-409D9E4E8AE3}">
      <dgm:prSet/>
      <dgm:spPr/>
      <dgm:t>
        <a:bodyPr/>
        <a:lstStyle/>
        <a:p>
          <a:endParaRPr lang="ru-RU"/>
        </a:p>
      </dgm:t>
    </dgm:pt>
    <dgm:pt modelId="{A1D1E0FF-7FF7-44EF-9A18-DCC810C50D6F}">
      <dgm:prSet phldrT="[Текст]" phldr="1"/>
      <dgm:spPr/>
      <dgm:t>
        <a:bodyPr/>
        <a:lstStyle/>
        <a:p>
          <a:endParaRPr lang="ru-RU"/>
        </a:p>
      </dgm:t>
    </dgm:pt>
    <dgm:pt modelId="{756A42E7-7A82-4B11-85AD-A87A79A0CD53}" type="parTrans" cxnId="{CAA05E06-30FB-4C41-B26A-91D1F5765F70}">
      <dgm:prSet/>
      <dgm:spPr/>
      <dgm:t>
        <a:bodyPr/>
        <a:lstStyle/>
        <a:p>
          <a:endParaRPr lang="ru-RU"/>
        </a:p>
      </dgm:t>
    </dgm:pt>
    <dgm:pt modelId="{83833E57-ABC1-4504-8B0A-B18CF8B766E8}" type="sibTrans" cxnId="{CAA05E06-30FB-4C41-B26A-91D1F5765F70}">
      <dgm:prSet/>
      <dgm:spPr/>
      <dgm:t>
        <a:bodyPr/>
        <a:lstStyle/>
        <a:p>
          <a:endParaRPr lang="ru-RU"/>
        </a:p>
      </dgm:t>
    </dgm:pt>
    <dgm:pt modelId="{08F49340-7BBA-4579-BF92-18D82ACF54A0}">
      <dgm:prSet/>
      <dgm:spPr/>
      <dgm:t>
        <a:bodyPr/>
        <a:lstStyle/>
        <a:p>
          <a:endParaRPr lang="ru-RU"/>
        </a:p>
      </dgm:t>
    </dgm:pt>
    <dgm:pt modelId="{D3B24A51-2A7A-4E7B-ADCE-8EB2A39369C7}" type="parTrans" cxnId="{D60AADF7-9843-4564-9BD6-FF072E603C06}">
      <dgm:prSet/>
      <dgm:spPr/>
      <dgm:t>
        <a:bodyPr/>
        <a:lstStyle/>
        <a:p>
          <a:endParaRPr lang="ru-RU"/>
        </a:p>
      </dgm:t>
    </dgm:pt>
    <dgm:pt modelId="{3307BC2D-9A47-4A22-84C6-BF1B4CA39A97}" type="sibTrans" cxnId="{D60AADF7-9843-4564-9BD6-FF072E603C06}">
      <dgm:prSet/>
      <dgm:spPr/>
      <dgm:t>
        <a:bodyPr/>
        <a:lstStyle/>
        <a:p>
          <a:endParaRPr lang="ru-RU"/>
        </a:p>
      </dgm:t>
    </dgm:pt>
    <dgm:pt modelId="{1F312EB2-556E-4CBA-9FFA-9CC7B71EFD08}">
      <dgm:prSet/>
      <dgm:spPr/>
      <dgm:t>
        <a:bodyPr/>
        <a:lstStyle/>
        <a:p>
          <a:endParaRPr lang="ru-RU"/>
        </a:p>
      </dgm:t>
    </dgm:pt>
    <dgm:pt modelId="{AAE116DF-E5B0-4983-9BDA-5B261D8BB552}" type="parTrans" cxnId="{DC502FEF-BE23-4690-983A-D40FCE52F6EF}">
      <dgm:prSet/>
      <dgm:spPr/>
      <dgm:t>
        <a:bodyPr/>
        <a:lstStyle/>
        <a:p>
          <a:endParaRPr lang="ru-RU"/>
        </a:p>
      </dgm:t>
    </dgm:pt>
    <dgm:pt modelId="{4B7086B9-1D01-41B9-8960-E1FDA4CD5CF6}" type="sibTrans" cxnId="{DC502FEF-BE23-4690-983A-D40FCE52F6EF}">
      <dgm:prSet/>
      <dgm:spPr/>
      <dgm:t>
        <a:bodyPr/>
        <a:lstStyle/>
        <a:p>
          <a:endParaRPr lang="ru-RU"/>
        </a:p>
      </dgm:t>
    </dgm:pt>
    <dgm:pt modelId="{4C563042-31AD-4E92-9746-05ED743138DF}" type="pres">
      <dgm:prSet presAssocID="{783E755B-437D-44A3-95B5-F17339216F32}" presName="composite" presStyleCnt="0">
        <dgm:presLayoutVars>
          <dgm:chMax val="1"/>
          <dgm:dir/>
          <dgm:resizeHandles val="exact"/>
        </dgm:presLayoutVars>
      </dgm:prSet>
      <dgm:spPr/>
      <dgm:t>
        <a:bodyPr/>
        <a:lstStyle/>
        <a:p>
          <a:endParaRPr lang="ru-RU"/>
        </a:p>
      </dgm:t>
    </dgm:pt>
    <dgm:pt modelId="{7DAF326F-695D-4C47-9818-C9D5A10B59D7}" type="pres">
      <dgm:prSet presAssocID="{D45EFBAF-19ED-4CF8-A155-D7D31882643C}" presName="roof" presStyleLbl="dkBgShp" presStyleIdx="0" presStyleCnt="2"/>
      <dgm:spPr/>
      <dgm:t>
        <a:bodyPr/>
        <a:lstStyle/>
        <a:p>
          <a:endParaRPr lang="ru-RU"/>
        </a:p>
      </dgm:t>
    </dgm:pt>
    <dgm:pt modelId="{6DA85C23-7BA5-4419-BD04-125AA08CFDDA}" type="pres">
      <dgm:prSet presAssocID="{D45EFBAF-19ED-4CF8-A155-D7D31882643C}" presName="pillars" presStyleCnt="0"/>
      <dgm:spPr/>
    </dgm:pt>
    <dgm:pt modelId="{C2BD38B7-6ED8-4108-BAC3-D4173135F63B}" type="pres">
      <dgm:prSet presAssocID="{D45EFBAF-19ED-4CF8-A155-D7D31882643C}" presName="pillar1" presStyleLbl="node1" presStyleIdx="0" presStyleCnt="2" custLinFactNeighborX="-695" custLinFactNeighborY="-1019">
        <dgm:presLayoutVars>
          <dgm:bulletEnabled val="1"/>
        </dgm:presLayoutVars>
      </dgm:prSet>
      <dgm:spPr/>
      <dgm:t>
        <a:bodyPr/>
        <a:lstStyle/>
        <a:p>
          <a:endParaRPr lang="ru-RU"/>
        </a:p>
      </dgm:t>
    </dgm:pt>
    <dgm:pt modelId="{F3569C39-7247-4772-9445-B7D36D764D40}" type="pres">
      <dgm:prSet presAssocID="{A1D1E0FF-7FF7-44EF-9A18-DCC810C50D6F}" presName="pillarX" presStyleLbl="node1" presStyleIdx="1" presStyleCnt="2" custLinFactNeighborX="1736" custLinFactNeighborY="24035">
        <dgm:presLayoutVars>
          <dgm:bulletEnabled val="1"/>
        </dgm:presLayoutVars>
      </dgm:prSet>
      <dgm:spPr/>
      <dgm:t>
        <a:bodyPr/>
        <a:lstStyle/>
        <a:p>
          <a:endParaRPr lang="ru-RU"/>
        </a:p>
      </dgm:t>
    </dgm:pt>
    <dgm:pt modelId="{00A5F540-44D0-4282-A5CB-492ED13ABE58}" type="pres">
      <dgm:prSet presAssocID="{D45EFBAF-19ED-4CF8-A155-D7D31882643C}" presName="base" presStyleLbl="dkBgShp" presStyleIdx="1" presStyleCnt="2" custLinFactY="28067" custLinFactNeighborX="520" custLinFactNeighborY="100000"/>
      <dgm:spPr/>
    </dgm:pt>
  </dgm:ptLst>
  <dgm:cxnLst>
    <dgm:cxn modelId="{AC5ACF67-FCB6-4D72-A86F-250744FE6FDF}" type="presOf" srcId="{783E755B-437D-44A3-95B5-F17339216F32}" destId="{4C563042-31AD-4E92-9746-05ED743138DF}" srcOrd="0" destOrd="0" presId="urn:microsoft.com/office/officeart/2005/8/layout/hList3"/>
    <dgm:cxn modelId="{CAA05E06-30FB-4C41-B26A-91D1F5765F70}" srcId="{D45EFBAF-19ED-4CF8-A155-D7D31882643C}" destId="{A1D1E0FF-7FF7-44EF-9A18-DCC810C50D6F}" srcOrd="1" destOrd="0" parTransId="{756A42E7-7A82-4B11-85AD-A87A79A0CD53}" sibTransId="{83833E57-ABC1-4504-8B0A-B18CF8B766E8}"/>
    <dgm:cxn modelId="{DE0D8911-9C34-4D9B-8641-409D9E4E8AE3}" srcId="{D45EFBAF-19ED-4CF8-A155-D7D31882643C}" destId="{C7670BBA-A60A-4F17-8ECE-67E86D75649F}" srcOrd="0" destOrd="0" parTransId="{6BD9C1FE-9601-47F3-90C6-5F3761F5F008}" sibTransId="{F909D46A-7463-49C3-8551-F96D74CEFF0D}"/>
    <dgm:cxn modelId="{E45F57B8-3978-4209-B4C8-E9F24F94DF7B}" type="presOf" srcId="{A1D1E0FF-7FF7-44EF-9A18-DCC810C50D6F}" destId="{F3569C39-7247-4772-9445-B7D36D764D40}" srcOrd="0" destOrd="0" presId="urn:microsoft.com/office/officeart/2005/8/layout/hList3"/>
    <dgm:cxn modelId="{6B067C54-EF74-4AE7-A223-E14F796342D1}" srcId="{783E755B-437D-44A3-95B5-F17339216F32}" destId="{D45EFBAF-19ED-4CF8-A155-D7D31882643C}" srcOrd="0" destOrd="0" parTransId="{0631F2C4-BDC1-4EDA-896F-9DE06679D073}" sibTransId="{C127E0BF-1893-40B2-A745-10A5BFC07A97}"/>
    <dgm:cxn modelId="{2245916E-DBEC-4D6F-8E3E-7F0FC88D8AC6}" type="presOf" srcId="{D45EFBAF-19ED-4CF8-A155-D7D31882643C}" destId="{7DAF326F-695D-4C47-9818-C9D5A10B59D7}" srcOrd="0" destOrd="0" presId="urn:microsoft.com/office/officeart/2005/8/layout/hList3"/>
    <dgm:cxn modelId="{DC502FEF-BE23-4690-983A-D40FCE52F6EF}" srcId="{783E755B-437D-44A3-95B5-F17339216F32}" destId="{1F312EB2-556E-4CBA-9FFA-9CC7B71EFD08}" srcOrd="1" destOrd="0" parTransId="{AAE116DF-E5B0-4983-9BDA-5B261D8BB552}" sibTransId="{4B7086B9-1D01-41B9-8960-E1FDA4CD5CF6}"/>
    <dgm:cxn modelId="{D60AADF7-9843-4564-9BD6-FF072E603C06}" srcId="{783E755B-437D-44A3-95B5-F17339216F32}" destId="{08F49340-7BBA-4579-BF92-18D82ACF54A0}" srcOrd="2" destOrd="0" parTransId="{D3B24A51-2A7A-4E7B-ADCE-8EB2A39369C7}" sibTransId="{3307BC2D-9A47-4A22-84C6-BF1B4CA39A97}"/>
    <dgm:cxn modelId="{09A6EF8D-7A9C-40F6-85B9-0490192515C0}" type="presOf" srcId="{C7670BBA-A60A-4F17-8ECE-67E86D75649F}" destId="{C2BD38B7-6ED8-4108-BAC3-D4173135F63B}" srcOrd="0" destOrd="0" presId="urn:microsoft.com/office/officeart/2005/8/layout/hList3"/>
    <dgm:cxn modelId="{660A1024-69B8-47ED-8AB2-928F02E9E148}" type="presParOf" srcId="{4C563042-31AD-4E92-9746-05ED743138DF}" destId="{7DAF326F-695D-4C47-9818-C9D5A10B59D7}" srcOrd="0" destOrd="0" presId="urn:microsoft.com/office/officeart/2005/8/layout/hList3"/>
    <dgm:cxn modelId="{129C9A12-6D85-4E2C-A540-CE802A9560FF}" type="presParOf" srcId="{4C563042-31AD-4E92-9746-05ED743138DF}" destId="{6DA85C23-7BA5-4419-BD04-125AA08CFDDA}" srcOrd="1" destOrd="0" presId="urn:microsoft.com/office/officeart/2005/8/layout/hList3"/>
    <dgm:cxn modelId="{1ECFE8FA-F102-43D7-BB60-A29EFD89F643}" type="presParOf" srcId="{6DA85C23-7BA5-4419-BD04-125AA08CFDDA}" destId="{C2BD38B7-6ED8-4108-BAC3-D4173135F63B}" srcOrd="0" destOrd="0" presId="urn:microsoft.com/office/officeart/2005/8/layout/hList3"/>
    <dgm:cxn modelId="{DA88336D-9BD8-4F37-82DF-76EF277912DD}" type="presParOf" srcId="{6DA85C23-7BA5-4419-BD04-125AA08CFDDA}" destId="{F3569C39-7247-4772-9445-B7D36D764D40}" srcOrd="1" destOrd="0" presId="urn:microsoft.com/office/officeart/2005/8/layout/hList3"/>
    <dgm:cxn modelId="{263D88D4-9664-4E3C-919E-FDB2D717525C}" type="presParOf" srcId="{4C563042-31AD-4E92-9746-05ED743138DF}" destId="{00A5F540-44D0-4282-A5CB-492ED13ABE58}"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7253A00-1B2F-46D6-9FB6-D38C4BEC0775}"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ru-RU"/>
        </a:p>
      </dgm:t>
    </dgm:pt>
    <dgm:pt modelId="{8F327CC0-0BFC-4773-AD39-39631BCB7320}">
      <dgm:prSet phldrT="[Текст]"/>
      <dgm:spPr/>
      <dgm:t>
        <a:bodyPr/>
        <a:lstStyle/>
        <a:p>
          <a:r>
            <a:rPr lang="ru-RU" dirty="0" err="1" smtClean="0">
              <a:latin typeface="Times New Roman" pitchFamily="18" charset="0"/>
              <a:cs typeface="Times New Roman" pitchFamily="18" charset="0"/>
            </a:rPr>
            <a:t>Инсон</a:t>
          </a:r>
          <a:r>
            <a:rPr lang="ru-RU" dirty="0" smtClean="0">
              <a:latin typeface="Times New Roman" pitchFamily="18" charset="0"/>
              <a:cs typeface="Times New Roman" pitchFamily="18" charset="0"/>
            </a:rPr>
            <a:t> капитали</a:t>
          </a:r>
          <a:endParaRPr lang="ru-RU" dirty="0">
            <a:latin typeface="Times New Roman" pitchFamily="18" charset="0"/>
            <a:cs typeface="Times New Roman" pitchFamily="18" charset="0"/>
          </a:endParaRPr>
        </a:p>
      </dgm:t>
    </dgm:pt>
    <dgm:pt modelId="{38C5F9A6-3339-4DCF-87F3-CF990D9DB631}" type="parTrans" cxnId="{245CB9B4-96B7-42F8-BE4A-95CD7D947D29}">
      <dgm:prSet/>
      <dgm:spPr/>
      <dgm:t>
        <a:bodyPr/>
        <a:lstStyle/>
        <a:p>
          <a:endParaRPr lang="ru-RU"/>
        </a:p>
      </dgm:t>
    </dgm:pt>
    <dgm:pt modelId="{4BB36AD8-CF31-42E7-9DEF-E9DB86814A2D}" type="sibTrans" cxnId="{245CB9B4-96B7-42F8-BE4A-95CD7D947D29}">
      <dgm:prSet/>
      <dgm:spPr/>
      <dgm:t>
        <a:bodyPr/>
        <a:lstStyle/>
        <a:p>
          <a:endParaRPr lang="ru-RU"/>
        </a:p>
      </dgm:t>
    </dgm:pt>
    <dgm:pt modelId="{A617D5E3-6D7E-4623-91B3-F44B0ADCEBF7}">
      <dgm:prSet phldrT="[Текст]" custT="1">
        <dgm:style>
          <a:lnRef idx="2">
            <a:schemeClr val="accent6"/>
          </a:lnRef>
          <a:fillRef idx="1">
            <a:schemeClr val="lt1"/>
          </a:fillRef>
          <a:effectRef idx="0">
            <a:schemeClr val="accent6"/>
          </a:effectRef>
          <a:fontRef idx="minor">
            <a:schemeClr val="dk1"/>
          </a:fontRef>
        </dgm:style>
      </dgm:prSet>
      <dgm:spPr/>
      <dgm:t>
        <a:bodyPr/>
        <a:lstStyle/>
        <a:p>
          <a:pPr algn="ctr"/>
          <a:r>
            <a:rPr lang="uz-Cyrl-UZ" sz="2400" dirty="0" smtClean="0">
              <a:solidFill>
                <a:schemeClr val="tx1"/>
              </a:solidFill>
              <a:latin typeface="Times New Roman" pitchFamily="18" charset="0"/>
              <a:cs typeface="Times New Roman" pitchFamily="18" charset="0"/>
            </a:rPr>
            <a:t>Билимлар, кўникмалар, ижодий лаёқатлар, маънавий қадриятлар, меҳнат маданияти</a:t>
          </a:r>
          <a:endParaRPr lang="ru-RU" sz="2400" dirty="0">
            <a:solidFill>
              <a:schemeClr val="tx1"/>
            </a:solidFill>
            <a:latin typeface="Times New Roman" pitchFamily="18" charset="0"/>
            <a:cs typeface="Times New Roman" pitchFamily="18" charset="0"/>
          </a:endParaRPr>
        </a:p>
      </dgm:t>
    </dgm:pt>
    <dgm:pt modelId="{36709E7B-E829-45EA-938C-60960E27D323}" type="parTrans" cxnId="{62AA8A00-02ED-4862-892A-9E7A8AFD6641}">
      <dgm:prSet/>
      <dgm:spPr/>
      <dgm:t>
        <a:bodyPr/>
        <a:lstStyle/>
        <a:p>
          <a:endParaRPr lang="ru-RU"/>
        </a:p>
      </dgm:t>
    </dgm:pt>
    <dgm:pt modelId="{1C7CA1CC-6D3C-4D20-9B66-B3C37399720B}" type="sibTrans" cxnId="{62AA8A00-02ED-4862-892A-9E7A8AFD6641}">
      <dgm:prSet/>
      <dgm:spPr/>
      <dgm:t>
        <a:bodyPr/>
        <a:lstStyle/>
        <a:p>
          <a:endParaRPr lang="ru-RU"/>
        </a:p>
      </dgm:t>
    </dgm:pt>
    <dgm:pt modelId="{E996D927-7A99-4BA6-8CA8-600E3C8A91C5}">
      <dgm:prSet phldrT="[Текст]" phldr="1"/>
      <dgm:spPr/>
      <dgm:t>
        <a:bodyPr/>
        <a:lstStyle/>
        <a:p>
          <a:endParaRPr lang="ru-RU" dirty="0"/>
        </a:p>
      </dgm:t>
    </dgm:pt>
    <dgm:pt modelId="{7E03E152-2A43-464F-9D58-3EE96E3EA89D}" type="parTrans" cxnId="{C2FF7F15-04A3-48A7-A144-A1BF4FE368D6}">
      <dgm:prSet/>
      <dgm:spPr/>
      <dgm:t>
        <a:bodyPr/>
        <a:lstStyle/>
        <a:p>
          <a:endParaRPr lang="ru-RU"/>
        </a:p>
      </dgm:t>
    </dgm:pt>
    <dgm:pt modelId="{FDE7260E-618C-43EF-A976-39BA34233908}" type="sibTrans" cxnId="{C2FF7F15-04A3-48A7-A144-A1BF4FE368D6}">
      <dgm:prSet/>
      <dgm:spPr/>
      <dgm:t>
        <a:bodyPr/>
        <a:lstStyle/>
        <a:p>
          <a:endParaRPr lang="ru-RU"/>
        </a:p>
      </dgm:t>
    </dgm:pt>
    <dgm:pt modelId="{24B69B00-32E2-41C8-A49A-E58FAB4EA7E1}">
      <dgm:prSet phldrT="[Текст]"/>
      <dgm:spPr/>
      <dgm:t>
        <a:bodyPr/>
        <a:lstStyle/>
        <a:p>
          <a:r>
            <a:rPr lang="ru-RU" dirty="0" err="1" smtClean="0">
              <a:latin typeface="Times New Roman" pitchFamily="18" charset="0"/>
              <a:cs typeface="Times New Roman" pitchFamily="18" charset="0"/>
            </a:rPr>
            <a:t>Ташкилий</a:t>
          </a:r>
          <a:r>
            <a:rPr lang="ru-RU" dirty="0" smtClean="0">
              <a:latin typeface="Times New Roman" pitchFamily="18" charset="0"/>
              <a:cs typeface="Times New Roman" pitchFamily="18" charset="0"/>
            </a:rPr>
            <a:t> капитал</a:t>
          </a:r>
          <a:endParaRPr lang="ru-RU" dirty="0">
            <a:latin typeface="Times New Roman" pitchFamily="18" charset="0"/>
            <a:cs typeface="Times New Roman" pitchFamily="18" charset="0"/>
          </a:endParaRPr>
        </a:p>
      </dgm:t>
    </dgm:pt>
    <dgm:pt modelId="{DAD9EC6A-2568-40DC-9C67-7B5904D7ED0F}" type="parTrans" cxnId="{E48512F1-FBB5-41B6-8936-429035AFB265}">
      <dgm:prSet/>
      <dgm:spPr/>
      <dgm:t>
        <a:bodyPr/>
        <a:lstStyle/>
        <a:p>
          <a:endParaRPr lang="ru-RU"/>
        </a:p>
      </dgm:t>
    </dgm:pt>
    <dgm:pt modelId="{67BFBA78-5C81-4B0A-AB67-E5878E42C68E}" type="sibTrans" cxnId="{E48512F1-FBB5-41B6-8936-429035AFB265}">
      <dgm:prSet/>
      <dgm:spPr/>
      <dgm:t>
        <a:bodyPr/>
        <a:lstStyle/>
        <a:p>
          <a:endParaRPr lang="ru-RU"/>
        </a:p>
      </dgm:t>
    </dgm:pt>
    <dgm:pt modelId="{66733A82-BF1D-4C18-A9E8-90A9592369C3}">
      <dgm:prSet phldrT="[Текст]" custT="1">
        <dgm:style>
          <a:lnRef idx="2">
            <a:schemeClr val="accent6"/>
          </a:lnRef>
          <a:fillRef idx="1">
            <a:schemeClr val="lt1"/>
          </a:fillRef>
          <a:effectRef idx="0">
            <a:schemeClr val="accent6"/>
          </a:effectRef>
          <a:fontRef idx="minor">
            <a:schemeClr val="dk1"/>
          </a:fontRef>
        </dgm:style>
      </dgm:prSet>
      <dgm:spPr/>
      <dgm:t>
        <a:bodyPr/>
        <a:lstStyle/>
        <a:p>
          <a:pPr algn="ctr"/>
          <a:r>
            <a:rPr lang="uz-Cyrl-UZ" sz="2400" dirty="0" smtClean="0">
              <a:solidFill>
                <a:schemeClr val="tx1"/>
              </a:solidFill>
              <a:latin typeface="Times New Roman" pitchFamily="18" charset="0"/>
              <a:cs typeface="Times New Roman" pitchFamily="18" charset="0"/>
            </a:rPr>
            <a:t>Техник ва программа таъминоти, патентлар, товар белгилари,</a:t>
          </a:r>
        </a:p>
        <a:p>
          <a:pPr algn="ctr"/>
          <a:r>
            <a:rPr lang="uz-Cyrl-UZ" sz="2400" dirty="0" smtClean="0">
              <a:solidFill>
                <a:schemeClr val="tx1"/>
              </a:solidFill>
              <a:latin typeface="Times New Roman" pitchFamily="18" charset="0"/>
              <a:cs typeface="Times New Roman" pitchFamily="18" charset="0"/>
            </a:rPr>
            <a:t>ташкилий структура, ташкилот маданияти</a:t>
          </a:r>
          <a:endParaRPr lang="ru-RU" sz="2400" dirty="0">
            <a:solidFill>
              <a:schemeClr val="tx1"/>
            </a:solidFill>
            <a:latin typeface="Times New Roman" pitchFamily="18" charset="0"/>
            <a:cs typeface="Times New Roman" pitchFamily="18" charset="0"/>
          </a:endParaRPr>
        </a:p>
      </dgm:t>
    </dgm:pt>
    <dgm:pt modelId="{F6977A74-41D2-4D68-A4D2-8967C9AA5C78}" type="parTrans" cxnId="{CC5F74D0-FBCA-4C3E-8CAE-4F6B0A4EA4A1}">
      <dgm:prSet/>
      <dgm:spPr/>
      <dgm:t>
        <a:bodyPr/>
        <a:lstStyle/>
        <a:p>
          <a:endParaRPr lang="ru-RU"/>
        </a:p>
      </dgm:t>
    </dgm:pt>
    <dgm:pt modelId="{00E18C4D-90B0-44CC-87D6-95796DEC6E6A}" type="sibTrans" cxnId="{CC5F74D0-FBCA-4C3E-8CAE-4F6B0A4EA4A1}">
      <dgm:prSet/>
      <dgm:spPr/>
      <dgm:t>
        <a:bodyPr/>
        <a:lstStyle/>
        <a:p>
          <a:endParaRPr lang="ru-RU"/>
        </a:p>
      </dgm:t>
    </dgm:pt>
    <dgm:pt modelId="{68B5BC50-BCA4-4763-8DCA-F81C0507E6F9}">
      <dgm:prSet phldrT="[Текст]" phldr="1"/>
      <dgm:spPr/>
      <dgm:t>
        <a:bodyPr/>
        <a:lstStyle/>
        <a:p>
          <a:endParaRPr lang="ru-RU" dirty="0"/>
        </a:p>
      </dgm:t>
    </dgm:pt>
    <dgm:pt modelId="{32F073C4-8169-43DD-A4E9-42242A6FB2F9}" type="parTrans" cxnId="{49BC8E58-5FE3-4A67-B271-F14BEA50C6BF}">
      <dgm:prSet/>
      <dgm:spPr/>
      <dgm:t>
        <a:bodyPr/>
        <a:lstStyle/>
        <a:p>
          <a:endParaRPr lang="ru-RU"/>
        </a:p>
      </dgm:t>
    </dgm:pt>
    <dgm:pt modelId="{E985FF49-FDCB-4CEF-BD79-DA95C19B05DE}" type="sibTrans" cxnId="{49BC8E58-5FE3-4A67-B271-F14BEA50C6BF}">
      <dgm:prSet/>
      <dgm:spPr/>
      <dgm:t>
        <a:bodyPr/>
        <a:lstStyle/>
        <a:p>
          <a:endParaRPr lang="ru-RU"/>
        </a:p>
      </dgm:t>
    </dgm:pt>
    <dgm:pt modelId="{FD032A41-4305-4532-BD0D-9C3F3DE4A0D4}">
      <dgm:prSet phldrT="[Текст]"/>
      <dgm:spPr/>
      <dgm:t>
        <a:bodyPr/>
        <a:lstStyle/>
        <a:p>
          <a:r>
            <a:rPr lang="ru-RU" dirty="0" err="1" smtClean="0">
              <a:latin typeface="Times New Roman" pitchFamily="18" charset="0"/>
              <a:cs typeface="Times New Roman" pitchFamily="18" charset="0"/>
            </a:rPr>
            <a:t>Истеъмол</a:t>
          </a:r>
          <a:r>
            <a:rPr lang="ru-RU" dirty="0" smtClean="0">
              <a:latin typeface="Times New Roman" pitchFamily="18" charset="0"/>
              <a:cs typeface="Times New Roman" pitchFamily="18" charset="0"/>
            </a:rPr>
            <a:t> капитали</a:t>
          </a:r>
          <a:endParaRPr lang="ru-RU" dirty="0">
            <a:latin typeface="Times New Roman" pitchFamily="18" charset="0"/>
            <a:cs typeface="Times New Roman" pitchFamily="18" charset="0"/>
          </a:endParaRPr>
        </a:p>
      </dgm:t>
    </dgm:pt>
    <dgm:pt modelId="{F5CB47D0-5005-4900-85FD-2B6E08D752A0}" type="parTrans" cxnId="{263F827F-EC60-4430-B5B2-D58C7DC316EB}">
      <dgm:prSet/>
      <dgm:spPr/>
      <dgm:t>
        <a:bodyPr/>
        <a:lstStyle/>
        <a:p>
          <a:endParaRPr lang="ru-RU"/>
        </a:p>
      </dgm:t>
    </dgm:pt>
    <dgm:pt modelId="{A01EA107-DD60-4613-A408-29E56DB5070C}" type="sibTrans" cxnId="{263F827F-EC60-4430-B5B2-D58C7DC316EB}">
      <dgm:prSet/>
      <dgm:spPr/>
      <dgm:t>
        <a:bodyPr/>
        <a:lstStyle/>
        <a:p>
          <a:endParaRPr lang="ru-RU"/>
        </a:p>
      </dgm:t>
    </dgm:pt>
    <dgm:pt modelId="{1EE4AF2D-0CF2-4BEE-9459-F36AEF684829}">
      <dgm:prSet phldrT="[Текст]" custT="1">
        <dgm:style>
          <a:lnRef idx="2">
            <a:schemeClr val="accent2"/>
          </a:lnRef>
          <a:fillRef idx="1">
            <a:schemeClr val="lt1"/>
          </a:fillRef>
          <a:effectRef idx="0">
            <a:schemeClr val="accent2"/>
          </a:effectRef>
          <a:fontRef idx="minor">
            <a:schemeClr val="dk1"/>
          </a:fontRef>
        </dgm:style>
      </dgm:prSet>
      <dgm:spPr/>
      <dgm:t>
        <a:bodyPr/>
        <a:lstStyle/>
        <a:p>
          <a:r>
            <a:rPr lang="uz-Cyrl-UZ" sz="2400" dirty="0" smtClean="0">
              <a:solidFill>
                <a:schemeClr val="tx1"/>
              </a:solidFill>
              <a:latin typeface="Times New Roman" pitchFamily="18" charset="0"/>
              <a:cs typeface="Times New Roman" pitchFamily="18" charset="0"/>
            </a:rPr>
            <a:t>Клиентлар билан алоқалар, ахборотлар, ўзаро муносабатлар тарихи</a:t>
          </a:r>
          <a:endParaRPr lang="ru-RU" sz="2400" dirty="0">
            <a:solidFill>
              <a:schemeClr val="tx1"/>
            </a:solidFill>
            <a:latin typeface="Times New Roman" pitchFamily="18" charset="0"/>
            <a:cs typeface="Times New Roman" pitchFamily="18" charset="0"/>
          </a:endParaRPr>
        </a:p>
      </dgm:t>
    </dgm:pt>
    <dgm:pt modelId="{52456D04-8C86-42AA-8750-DB6F6AD29D77}" type="parTrans" cxnId="{A50B818C-2149-4403-AD8E-112F0932774F}">
      <dgm:prSet/>
      <dgm:spPr/>
      <dgm:t>
        <a:bodyPr/>
        <a:lstStyle/>
        <a:p>
          <a:endParaRPr lang="ru-RU"/>
        </a:p>
      </dgm:t>
    </dgm:pt>
    <dgm:pt modelId="{702435BF-F433-4440-A006-D391DE71830A}" type="sibTrans" cxnId="{A50B818C-2149-4403-AD8E-112F0932774F}">
      <dgm:prSet/>
      <dgm:spPr/>
      <dgm:t>
        <a:bodyPr/>
        <a:lstStyle/>
        <a:p>
          <a:endParaRPr lang="ru-RU"/>
        </a:p>
      </dgm:t>
    </dgm:pt>
    <dgm:pt modelId="{9F02065F-11C7-4295-9233-909F79CD7EAD}">
      <dgm:prSet phldrT="[Текст]" phldr="1"/>
      <dgm:spPr/>
      <dgm:t>
        <a:bodyPr/>
        <a:lstStyle/>
        <a:p>
          <a:endParaRPr lang="ru-RU" dirty="0"/>
        </a:p>
      </dgm:t>
    </dgm:pt>
    <dgm:pt modelId="{B8B1CAA4-8041-4C8A-94E4-2D4A869B97E7}" type="sibTrans" cxnId="{27D7FB67-D464-4A31-97AC-35F2DB7DE9C9}">
      <dgm:prSet/>
      <dgm:spPr/>
      <dgm:t>
        <a:bodyPr/>
        <a:lstStyle/>
        <a:p>
          <a:endParaRPr lang="ru-RU"/>
        </a:p>
      </dgm:t>
    </dgm:pt>
    <dgm:pt modelId="{CF9C79C0-7F17-4696-A181-57DC78AE1D49}" type="parTrans" cxnId="{27D7FB67-D464-4A31-97AC-35F2DB7DE9C9}">
      <dgm:prSet/>
      <dgm:spPr/>
      <dgm:t>
        <a:bodyPr/>
        <a:lstStyle/>
        <a:p>
          <a:endParaRPr lang="ru-RU"/>
        </a:p>
      </dgm:t>
    </dgm:pt>
    <dgm:pt modelId="{9C041059-93A0-4693-AABB-F0EE7309D90B}" type="pres">
      <dgm:prSet presAssocID="{27253A00-1B2F-46D6-9FB6-D38C4BEC0775}" presName="theList" presStyleCnt="0">
        <dgm:presLayoutVars>
          <dgm:dir/>
          <dgm:animLvl val="lvl"/>
          <dgm:resizeHandles val="exact"/>
        </dgm:presLayoutVars>
      </dgm:prSet>
      <dgm:spPr/>
      <dgm:t>
        <a:bodyPr/>
        <a:lstStyle/>
        <a:p>
          <a:endParaRPr lang="ru-RU"/>
        </a:p>
      </dgm:t>
    </dgm:pt>
    <dgm:pt modelId="{BF7F525F-C3BC-41C7-98B3-509308E74650}" type="pres">
      <dgm:prSet presAssocID="{8F327CC0-0BFC-4773-AD39-39631BCB7320}" presName="compNode" presStyleCnt="0"/>
      <dgm:spPr/>
    </dgm:pt>
    <dgm:pt modelId="{2223FBA4-248E-4208-883B-BB4BE6F845D4}" type="pres">
      <dgm:prSet presAssocID="{8F327CC0-0BFC-4773-AD39-39631BCB7320}" presName="aNode" presStyleLbl="bgShp" presStyleIdx="0" presStyleCnt="3" custLinFactNeighborX="-2738"/>
      <dgm:spPr/>
      <dgm:t>
        <a:bodyPr/>
        <a:lstStyle/>
        <a:p>
          <a:endParaRPr lang="ru-RU"/>
        </a:p>
      </dgm:t>
    </dgm:pt>
    <dgm:pt modelId="{73D84547-3C01-412D-AAFA-330CA1F0A368}" type="pres">
      <dgm:prSet presAssocID="{8F327CC0-0BFC-4773-AD39-39631BCB7320}" presName="textNode" presStyleLbl="bgShp" presStyleIdx="0" presStyleCnt="3"/>
      <dgm:spPr/>
      <dgm:t>
        <a:bodyPr/>
        <a:lstStyle/>
        <a:p>
          <a:endParaRPr lang="ru-RU"/>
        </a:p>
      </dgm:t>
    </dgm:pt>
    <dgm:pt modelId="{5B8AA4CB-8C45-4DD4-A9DD-58612C51CBAD}" type="pres">
      <dgm:prSet presAssocID="{8F327CC0-0BFC-4773-AD39-39631BCB7320}" presName="compChildNode" presStyleCnt="0"/>
      <dgm:spPr/>
    </dgm:pt>
    <dgm:pt modelId="{656A8C01-7C6F-4CA9-B375-EFF372B2197F}" type="pres">
      <dgm:prSet presAssocID="{8F327CC0-0BFC-4773-AD39-39631BCB7320}" presName="theInnerList" presStyleCnt="0"/>
      <dgm:spPr/>
    </dgm:pt>
    <dgm:pt modelId="{53AC910C-0E8F-4334-BCFD-1EB55AA561A7}" type="pres">
      <dgm:prSet presAssocID="{A617D5E3-6D7E-4623-91B3-F44B0ADCEBF7}" presName="childNode" presStyleLbl="node1" presStyleIdx="0" presStyleCnt="6" custScaleX="138857" custScaleY="2000000" custLinFactY="67221" custLinFactNeighborX="-2964" custLinFactNeighborY="100000">
        <dgm:presLayoutVars>
          <dgm:bulletEnabled val="1"/>
        </dgm:presLayoutVars>
      </dgm:prSet>
      <dgm:spPr/>
      <dgm:t>
        <a:bodyPr/>
        <a:lstStyle/>
        <a:p>
          <a:endParaRPr lang="ru-RU"/>
        </a:p>
      </dgm:t>
    </dgm:pt>
    <dgm:pt modelId="{72D70DCE-265C-45A2-A9CF-DFC23887685E}" type="pres">
      <dgm:prSet presAssocID="{A617D5E3-6D7E-4623-91B3-F44B0ADCEBF7}" presName="aSpace2" presStyleCnt="0"/>
      <dgm:spPr/>
    </dgm:pt>
    <dgm:pt modelId="{6D9EF582-DB83-477C-9C39-F52F1E568985}" type="pres">
      <dgm:prSet presAssocID="{E996D927-7A99-4BA6-8CA8-600E3C8A91C5}" presName="childNode" presStyleLbl="node1" presStyleIdx="1" presStyleCnt="6" custFlipVert="1" custScaleY="35535" custLinFactY="100000" custLinFactNeighborX="-2362" custLinFactNeighborY="169920">
        <dgm:presLayoutVars>
          <dgm:bulletEnabled val="1"/>
        </dgm:presLayoutVars>
      </dgm:prSet>
      <dgm:spPr/>
      <dgm:t>
        <a:bodyPr/>
        <a:lstStyle/>
        <a:p>
          <a:endParaRPr lang="ru-RU"/>
        </a:p>
      </dgm:t>
    </dgm:pt>
    <dgm:pt modelId="{8A35A147-CA91-4E99-A595-1630EC89B5D4}" type="pres">
      <dgm:prSet presAssocID="{8F327CC0-0BFC-4773-AD39-39631BCB7320}" presName="aSpace" presStyleCnt="0"/>
      <dgm:spPr/>
    </dgm:pt>
    <dgm:pt modelId="{71B32D37-5BD3-479A-B08A-ED1FABF01E40}" type="pres">
      <dgm:prSet presAssocID="{24B69B00-32E2-41C8-A49A-E58FAB4EA7E1}" presName="compNode" presStyleCnt="0"/>
      <dgm:spPr/>
    </dgm:pt>
    <dgm:pt modelId="{08F726EA-55AC-4A2A-89D5-BF0A2BB26778}" type="pres">
      <dgm:prSet presAssocID="{24B69B00-32E2-41C8-A49A-E58FAB4EA7E1}" presName="aNode" presStyleLbl="bgShp" presStyleIdx="1" presStyleCnt="3" custLinFactNeighborX="-11325"/>
      <dgm:spPr/>
      <dgm:t>
        <a:bodyPr/>
        <a:lstStyle/>
        <a:p>
          <a:endParaRPr lang="ru-RU"/>
        </a:p>
      </dgm:t>
    </dgm:pt>
    <dgm:pt modelId="{5167F163-9EB1-44FB-8AED-6FE417CAE7BB}" type="pres">
      <dgm:prSet presAssocID="{24B69B00-32E2-41C8-A49A-E58FAB4EA7E1}" presName="textNode" presStyleLbl="bgShp" presStyleIdx="1" presStyleCnt="3"/>
      <dgm:spPr/>
      <dgm:t>
        <a:bodyPr/>
        <a:lstStyle/>
        <a:p>
          <a:endParaRPr lang="ru-RU"/>
        </a:p>
      </dgm:t>
    </dgm:pt>
    <dgm:pt modelId="{73F3CBB4-275C-49AF-9377-8F0544E66993}" type="pres">
      <dgm:prSet presAssocID="{24B69B00-32E2-41C8-A49A-E58FAB4EA7E1}" presName="compChildNode" presStyleCnt="0"/>
      <dgm:spPr/>
    </dgm:pt>
    <dgm:pt modelId="{CBDE13DF-2180-4C2A-9F62-CE96DC93F304}" type="pres">
      <dgm:prSet presAssocID="{24B69B00-32E2-41C8-A49A-E58FAB4EA7E1}" presName="theInnerList" presStyleCnt="0"/>
      <dgm:spPr/>
    </dgm:pt>
    <dgm:pt modelId="{2AB1992F-66E7-4FA3-A11A-187DDAAEC7D5}" type="pres">
      <dgm:prSet presAssocID="{66733A82-BF1D-4C18-A9E8-90A9592369C3}" presName="childNode" presStyleLbl="node1" presStyleIdx="2" presStyleCnt="6" custScaleX="177886" custScaleY="2000000" custLinFactY="90862" custLinFactNeighborX="-7627" custLinFactNeighborY="100000">
        <dgm:presLayoutVars>
          <dgm:bulletEnabled val="1"/>
        </dgm:presLayoutVars>
      </dgm:prSet>
      <dgm:spPr/>
      <dgm:t>
        <a:bodyPr/>
        <a:lstStyle/>
        <a:p>
          <a:endParaRPr lang="ru-RU"/>
        </a:p>
      </dgm:t>
    </dgm:pt>
    <dgm:pt modelId="{40920C97-AF8D-4C6A-A38B-594F757A9F0A}" type="pres">
      <dgm:prSet presAssocID="{66733A82-BF1D-4C18-A9E8-90A9592369C3}" presName="aSpace2" presStyleCnt="0"/>
      <dgm:spPr/>
    </dgm:pt>
    <dgm:pt modelId="{31B1C704-4B8F-4ADD-993D-9B2E962DCB37}" type="pres">
      <dgm:prSet presAssocID="{68B5BC50-BCA4-4763-8DCA-F81C0507E6F9}" presName="childNode" presStyleLbl="node1" presStyleIdx="3" presStyleCnt="6" custScaleY="35535" custLinFactY="265661" custLinFactNeighborX="686" custLinFactNeighborY="300000">
        <dgm:presLayoutVars>
          <dgm:bulletEnabled val="1"/>
        </dgm:presLayoutVars>
      </dgm:prSet>
      <dgm:spPr/>
      <dgm:t>
        <a:bodyPr/>
        <a:lstStyle/>
        <a:p>
          <a:endParaRPr lang="ru-RU"/>
        </a:p>
      </dgm:t>
    </dgm:pt>
    <dgm:pt modelId="{6A7D0442-2203-4B77-B85B-745B8E46AAD0}" type="pres">
      <dgm:prSet presAssocID="{24B69B00-32E2-41C8-A49A-E58FAB4EA7E1}" presName="aSpace" presStyleCnt="0"/>
      <dgm:spPr/>
    </dgm:pt>
    <dgm:pt modelId="{5238CC48-14E1-49F9-B418-F315B412DC39}" type="pres">
      <dgm:prSet presAssocID="{FD032A41-4305-4532-BD0D-9C3F3DE4A0D4}" presName="compNode" presStyleCnt="0"/>
      <dgm:spPr/>
    </dgm:pt>
    <dgm:pt modelId="{DDB4E64D-8F26-4895-9269-2EBA3242A03F}" type="pres">
      <dgm:prSet presAssocID="{FD032A41-4305-4532-BD0D-9C3F3DE4A0D4}" presName="aNode" presStyleLbl="bgShp" presStyleIdx="2" presStyleCnt="3" custLinFactNeighborX="-15261"/>
      <dgm:spPr/>
      <dgm:t>
        <a:bodyPr/>
        <a:lstStyle/>
        <a:p>
          <a:endParaRPr lang="ru-RU"/>
        </a:p>
      </dgm:t>
    </dgm:pt>
    <dgm:pt modelId="{68DCFCC6-7D5F-41C3-8792-BA11838975B3}" type="pres">
      <dgm:prSet presAssocID="{FD032A41-4305-4532-BD0D-9C3F3DE4A0D4}" presName="textNode" presStyleLbl="bgShp" presStyleIdx="2" presStyleCnt="3"/>
      <dgm:spPr/>
      <dgm:t>
        <a:bodyPr/>
        <a:lstStyle/>
        <a:p>
          <a:endParaRPr lang="ru-RU"/>
        </a:p>
      </dgm:t>
    </dgm:pt>
    <dgm:pt modelId="{1750AD8B-141D-4572-8888-906F08F9C918}" type="pres">
      <dgm:prSet presAssocID="{FD032A41-4305-4532-BD0D-9C3F3DE4A0D4}" presName="compChildNode" presStyleCnt="0"/>
      <dgm:spPr/>
    </dgm:pt>
    <dgm:pt modelId="{C257DE6A-171A-43D6-845D-D1B5E5216FD7}" type="pres">
      <dgm:prSet presAssocID="{FD032A41-4305-4532-BD0D-9C3F3DE4A0D4}" presName="theInnerList" presStyleCnt="0"/>
      <dgm:spPr/>
    </dgm:pt>
    <dgm:pt modelId="{0ECF38DC-AE26-43AE-A47C-71691C91B9ED}" type="pres">
      <dgm:prSet presAssocID="{9F02065F-11C7-4295-9233-909F79CD7EAD}" presName="childNode" presStyleLbl="node1" presStyleIdx="4" presStyleCnt="6">
        <dgm:presLayoutVars>
          <dgm:bulletEnabled val="1"/>
        </dgm:presLayoutVars>
      </dgm:prSet>
      <dgm:spPr/>
      <dgm:t>
        <a:bodyPr/>
        <a:lstStyle/>
        <a:p>
          <a:endParaRPr lang="ru-RU"/>
        </a:p>
      </dgm:t>
    </dgm:pt>
    <dgm:pt modelId="{0D623C67-731C-495C-9E01-D694A5FD228A}" type="pres">
      <dgm:prSet presAssocID="{9F02065F-11C7-4295-9233-909F79CD7EAD}" presName="aSpace2" presStyleCnt="0"/>
      <dgm:spPr/>
    </dgm:pt>
    <dgm:pt modelId="{EC802E78-1753-45BF-8AF2-23CB41F4A0EC}" type="pres">
      <dgm:prSet presAssocID="{1EE4AF2D-0CF2-4BEE-9459-F36AEF684829}" presName="childNode" presStyleLbl="node1" presStyleIdx="5" presStyleCnt="6" custScaleX="126161" custScaleY="2000000" custLinFactNeighborX="-5793" custLinFactNeighborY="-62654">
        <dgm:presLayoutVars>
          <dgm:bulletEnabled val="1"/>
        </dgm:presLayoutVars>
      </dgm:prSet>
      <dgm:spPr/>
      <dgm:t>
        <a:bodyPr/>
        <a:lstStyle/>
        <a:p>
          <a:endParaRPr lang="ru-RU"/>
        </a:p>
      </dgm:t>
    </dgm:pt>
  </dgm:ptLst>
  <dgm:cxnLst>
    <dgm:cxn modelId="{ABF6F33B-4F72-4D93-A673-1E29A2DEAF0E}" type="presOf" srcId="{FD032A41-4305-4532-BD0D-9C3F3DE4A0D4}" destId="{DDB4E64D-8F26-4895-9269-2EBA3242A03F}" srcOrd="0" destOrd="0" presId="urn:microsoft.com/office/officeart/2005/8/layout/lProcess2"/>
    <dgm:cxn modelId="{263F827F-EC60-4430-B5B2-D58C7DC316EB}" srcId="{27253A00-1B2F-46D6-9FB6-D38C4BEC0775}" destId="{FD032A41-4305-4532-BD0D-9C3F3DE4A0D4}" srcOrd="2" destOrd="0" parTransId="{F5CB47D0-5005-4900-85FD-2B6E08D752A0}" sibTransId="{A01EA107-DD60-4613-A408-29E56DB5070C}"/>
    <dgm:cxn modelId="{5DA4C8AB-23A6-495E-8AEE-C47A6B4A9DE6}" type="presOf" srcId="{68B5BC50-BCA4-4763-8DCA-F81C0507E6F9}" destId="{31B1C704-4B8F-4ADD-993D-9B2E962DCB37}" srcOrd="0" destOrd="0" presId="urn:microsoft.com/office/officeart/2005/8/layout/lProcess2"/>
    <dgm:cxn modelId="{CEEF50B9-0214-4BF2-A3D6-F77D2595DF19}" type="presOf" srcId="{1EE4AF2D-0CF2-4BEE-9459-F36AEF684829}" destId="{EC802E78-1753-45BF-8AF2-23CB41F4A0EC}" srcOrd="0" destOrd="0" presId="urn:microsoft.com/office/officeart/2005/8/layout/lProcess2"/>
    <dgm:cxn modelId="{27D7FB67-D464-4A31-97AC-35F2DB7DE9C9}" srcId="{FD032A41-4305-4532-BD0D-9C3F3DE4A0D4}" destId="{9F02065F-11C7-4295-9233-909F79CD7EAD}" srcOrd="0" destOrd="0" parTransId="{CF9C79C0-7F17-4696-A181-57DC78AE1D49}" sibTransId="{B8B1CAA4-8041-4C8A-94E4-2D4A869B97E7}"/>
    <dgm:cxn modelId="{BEA5A1B5-BA98-4F94-AF25-B29039462DBF}" type="presOf" srcId="{24B69B00-32E2-41C8-A49A-E58FAB4EA7E1}" destId="{08F726EA-55AC-4A2A-89D5-BF0A2BB26778}" srcOrd="0" destOrd="0" presId="urn:microsoft.com/office/officeart/2005/8/layout/lProcess2"/>
    <dgm:cxn modelId="{49BC8E58-5FE3-4A67-B271-F14BEA50C6BF}" srcId="{24B69B00-32E2-41C8-A49A-E58FAB4EA7E1}" destId="{68B5BC50-BCA4-4763-8DCA-F81C0507E6F9}" srcOrd="1" destOrd="0" parTransId="{32F073C4-8169-43DD-A4E9-42242A6FB2F9}" sibTransId="{E985FF49-FDCB-4CEF-BD79-DA95C19B05DE}"/>
    <dgm:cxn modelId="{CC5F74D0-FBCA-4C3E-8CAE-4F6B0A4EA4A1}" srcId="{24B69B00-32E2-41C8-A49A-E58FAB4EA7E1}" destId="{66733A82-BF1D-4C18-A9E8-90A9592369C3}" srcOrd="0" destOrd="0" parTransId="{F6977A74-41D2-4D68-A4D2-8967C9AA5C78}" sibTransId="{00E18C4D-90B0-44CC-87D6-95796DEC6E6A}"/>
    <dgm:cxn modelId="{162EC005-7967-4C84-8584-AE7ABA7B3653}" type="presOf" srcId="{A617D5E3-6D7E-4623-91B3-F44B0ADCEBF7}" destId="{53AC910C-0E8F-4334-BCFD-1EB55AA561A7}" srcOrd="0" destOrd="0" presId="urn:microsoft.com/office/officeart/2005/8/layout/lProcess2"/>
    <dgm:cxn modelId="{ECF39F38-7B7E-440D-A70E-AC6B88013188}" type="presOf" srcId="{9F02065F-11C7-4295-9233-909F79CD7EAD}" destId="{0ECF38DC-AE26-43AE-A47C-71691C91B9ED}" srcOrd="0" destOrd="0" presId="urn:microsoft.com/office/officeart/2005/8/layout/lProcess2"/>
    <dgm:cxn modelId="{FCC40433-E474-4B38-9FC1-854BACFFEC03}" type="presOf" srcId="{E996D927-7A99-4BA6-8CA8-600E3C8A91C5}" destId="{6D9EF582-DB83-477C-9C39-F52F1E568985}" srcOrd="0" destOrd="0" presId="urn:microsoft.com/office/officeart/2005/8/layout/lProcess2"/>
    <dgm:cxn modelId="{2256BA49-67AA-46B8-A6F5-E78C72C9587D}" type="presOf" srcId="{FD032A41-4305-4532-BD0D-9C3F3DE4A0D4}" destId="{68DCFCC6-7D5F-41C3-8792-BA11838975B3}" srcOrd="1" destOrd="0" presId="urn:microsoft.com/office/officeart/2005/8/layout/lProcess2"/>
    <dgm:cxn modelId="{62AA8A00-02ED-4862-892A-9E7A8AFD6641}" srcId="{8F327CC0-0BFC-4773-AD39-39631BCB7320}" destId="{A617D5E3-6D7E-4623-91B3-F44B0ADCEBF7}" srcOrd="0" destOrd="0" parTransId="{36709E7B-E829-45EA-938C-60960E27D323}" sibTransId="{1C7CA1CC-6D3C-4D20-9B66-B3C37399720B}"/>
    <dgm:cxn modelId="{C2FF7F15-04A3-48A7-A144-A1BF4FE368D6}" srcId="{8F327CC0-0BFC-4773-AD39-39631BCB7320}" destId="{E996D927-7A99-4BA6-8CA8-600E3C8A91C5}" srcOrd="1" destOrd="0" parTransId="{7E03E152-2A43-464F-9D58-3EE96E3EA89D}" sibTransId="{FDE7260E-618C-43EF-A976-39BA34233908}"/>
    <dgm:cxn modelId="{1BF2FBB5-2883-497F-B480-07F236CFF00C}" type="presOf" srcId="{8F327CC0-0BFC-4773-AD39-39631BCB7320}" destId="{2223FBA4-248E-4208-883B-BB4BE6F845D4}" srcOrd="0" destOrd="0" presId="urn:microsoft.com/office/officeart/2005/8/layout/lProcess2"/>
    <dgm:cxn modelId="{E48512F1-FBB5-41B6-8936-429035AFB265}" srcId="{27253A00-1B2F-46D6-9FB6-D38C4BEC0775}" destId="{24B69B00-32E2-41C8-A49A-E58FAB4EA7E1}" srcOrd="1" destOrd="0" parTransId="{DAD9EC6A-2568-40DC-9C67-7B5904D7ED0F}" sibTransId="{67BFBA78-5C81-4B0A-AB67-E5878E42C68E}"/>
    <dgm:cxn modelId="{FE2F6C04-6BCF-4EDB-8E31-3F6B095DC700}" type="presOf" srcId="{27253A00-1B2F-46D6-9FB6-D38C4BEC0775}" destId="{9C041059-93A0-4693-AABB-F0EE7309D90B}" srcOrd="0" destOrd="0" presId="urn:microsoft.com/office/officeart/2005/8/layout/lProcess2"/>
    <dgm:cxn modelId="{245CB9B4-96B7-42F8-BE4A-95CD7D947D29}" srcId="{27253A00-1B2F-46D6-9FB6-D38C4BEC0775}" destId="{8F327CC0-0BFC-4773-AD39-39631BCB7320}" srcOrd="0" destOrd="0" parTransId="{38C5F9A6-3339-4DCF-87F3-CF990D9DB631}" sibTransId="{4BB36AD8-CF31-42E7-9DEF-E9DB86814A2D}"/>
    <dgm:cxn modelId="{A50B818C-2149-4403-AD8E-112F0932774F}" srcId="{FD032A41-4305-4532-BD0D-9C3F3DE4A0D4}" destId="{1EE4AF2D-0CF2-4BEE-9459-F36AEF684829}" srcOrd="1" destOrd="0" parTransId="{52456D04-8C86-42AA-8750-DB6F6AD29D77}" sibTransId="{702435BF-F433-4440-A006-D391DE71830A}"/>
    <dgm:cxn modelId="{E4E552F9-50FC-4F4E-965B-0791AF039A7B}" type="presOf" srcId="{24B69B00-32E2-41C8-A49A-E58FAB4EA7E1}" destId="{5167F163-9EB1-44FB-8AED-6FE417CAE7BB}" srcOrd="1" destOrd="0" presId="urn:microsoft.com/office/officeart/2005/8/layout/lProcess2"/>
    <dgm:cxn modelId="{ED05B43F-DCE2-4C6C-AA74-DE89D0BFD22D}" type="presOf" srcId="{66733A82-BF1D-4C18-A9E8-90A9592369C3}" destId="{2AB1992F-66E7-4FA3-A11A-187DDAAEC7D5}" srcOrd="0" destOrd="0" presId="urn:microsoft.com/office/officeart/2005/8/layout/lProcess2"/>
    <dgm:cxn modelId="{621AE20E-F2D7-42D4-89FD-3B9079F1B6E3}" type="presOf" srcId="{8F327CC0-0BFC-4773-AD39-39631BCB7320}" destId="{73D84547-3C01-412D-AAFA-330CA1F0A368}" srcOrd="1" destOrd="0" presId="urn:microsoft.com/office/officeart/2005/8/layout/lProcess2"/>
    <dgm:cxn modelId="{E29293E6-EF11-42AA-AA1D-3F9466E8D3F7}" type="presParOf" srcId="{9C041059-93A0-4693-AABB-F0EE7309D90B}" destId="{BF7F525F-C3BC-41C7-98B3-509308E74650}" srcOrd="0" destOrd="0" presId="urn:microsoft.com/office/officeart/2005/8/layout/lProcess2"/>
    <dgm:cxn modelId="{E12CB41B-4DF0-482A-82DA-50F0C47D2746}" type="presParOf" srcId="{BF7F525F-C3BC-41C7-98B3-509308E74650}" destId="{2223FBA4-248E-4208-883B-BB4BE6F845D4}" srcOrd="0" destOrd="0" presId="urn:microsoft.com/office/officeart/2005/8/layout/lProcess2"/>
    <dgm:cxn modelId="{9DAFC42E-D8B9-4A18-BAA1-01149445024A}" type="presParOf" srcId="{BF7F525F-C3BC-41C7-98B3-509308E74650}" destId="{73D84547-3C01-412D-AAFA-330CA1F0A368}" srcOrd="1" destOrd="0" presId="urn:microsoft.com/office/officeart/2005/8/layout/lProcess2"/>
    <dgm:cxn modelId="{4A6A1F33-A78A-4365-BE24-255B375D3260}" type="presParOf" srcId="{BF7F525F-C3BC-41C7-98B3-509308E74650}" destId="{5B8AA4CB-8C45-4DD4-A9DD-58612C51CBAD}" srcOrd="2" destOrd="0" presId="urn:microsoft.com/office/officeart/2005/8/layout/lProcess2"/>
    <dgm:cxn modelId="{766CE2FF-993E-4659-A423-311F6A0D57BE}" type="presParOf" srcId="{5B8AA4CB-8C45-4DD4-A9DD-58612C51CBAD}" destId="{656A8C01-7C6F-4CA9-B375-EFF372B2197F}" srcOrd="0" destOrd="0" presId="urn:microsoft.com/office/officeart/2005/8/layout/lProcess2"/>
    <dgm:cxn modelId="{05642154-1503-4309-A469-375C8DFEB560}" type="presParOf" srcId="{656A8C01-7C6F-4CA9-B375-EFF372B2197F}" destId="{53AC910C-0E8F-4334-BCFD-1EB55AA561A7}" srcOrd="0" destOrd="0" presId="urn:microsoft.com/office/officeart/2005/8/layout/lProcess2"/>
    <dgm:cxn modelId="{4F2F61BD-9E5A-4232-9B43-D7FD83FA362A}" type="presParOf" srcId="{656A8C01-7C6F-4CA9-B375-EFF372B2197F}" destId="{72D70DCE-265C-45A2-A9CF-DFC23887685E}" srcOrd="1" destOrd="0" presId="urn:microsoft.com/office/officeart/2005/8/layout/lProcess2"/>
    <dgm:cxn modelId="{7578CC1F-43E6-485A-BC54-6CCF72FBA669}" type="presParOf" srcId="{656A8C01-7C6F-4CA9-B375-EFF372B2197F}" destId="{6D9EF582-DB83-477C-9C39-F52F1E568985}" srcOrd="2" destOrd="0" presId="urn:microsoft.com/office/officeart/2005/8/layout/lProcess2"/>
    <dgm:cxn modelId="{CC0DF84C-7BB7-4594-8C63-1ECFBF2E2E5B}" type="presParOf" srcId="{9C041059-93A0-4693-AABB-F0EE7309D90B}" destId="{8A35A147-CA91-4E99-A595-1630EC89B5D4}" srcOrd="1" destOrd="0" presId="urn:microsoft.com/office/officeart/2005/8/layout/lProcess2"/>
    <dgm:cxn modelId="{C9F18BBA-9E48-47B3-B5F7-8853DB8C6EDD}" type="presParOf" srcId="{9C041059-93A0-4693-AABB-F0EE7309D90B}" destId="{71B32D37-5BD3-479A-B08A-ED1FABF01E40}" srcOrd="2" destOrd="0" presId="urn:microsoft.com/office/officeart/2005/8/layout/lProcess2"/>
    <dgm:cxn modelId="{4B1AF289-434C-4246-A6CC-482CFCABD1EF}" type="presParOf" srcId="{71B32D37-5BD3-479A-B08A-ED1FABF01E40}" destId="{08F726EA-55AC-4A2A-89D5-BF0A2BB26778}" srcOrd="0" destOrd="0" presId="urn:microsoft.com/office/officeart/2005/8/layout/lProcess2"/>
    <dgm:cxn modelId="{7FB12569-91C7-4735-87BC-924E7BF29AA1}" type="presParOf" srcId="{71B32D37-5BD3-479A-B08A-ED1FABF01E40}" destId="{5167F163-9EB1-44FB-8AED-6FE417CAE7BB}" srcOrd="1" destOrd="0" presId="urn:microsoft.com/office/officeart/2005/8/layout/lProcess2"/>
    <dgm:cxn modelId="{D222C9FF-235F-4B22-958A-FEE7443DEC06}" type="presParOf" srcId="{71B32D37-5BD3-479A-B08A-ED1FABF01E40}" destId="{73F3CBB4-275C-49AF-9377-8F0544E66993}" srcOrd="2" destOrd="0" presId="urn:microsoft.com/office/officeart/2005/8/layout/lProcess2"/>
    <dgm:cxn modelId="{55B07651-91FB-45DC-AD16-64ADF6413622}" type="presParOf" srcId="{73F3CBB4-275C-49AF-9377-8F0544E66993}" destId="{CBDE13DF-2180-4C2A-9F62-CE96DC93F304}" srcOrd="0" destOrd="0" presId="urn:microsoft.com/office/officeart/2005/8/layout/lProcess2"/>
    <dgm:cxn modelId="{302BFA4A-A435-4CD1-A38D-7978D630CD9D}" type="presParOf" srcId="{CBDE13DF-2180-4C2A-9F62-CE96DC93F304}" destId="{2AB1992F-66E7-4FA3-A11A-187DDAAEC7D5}" srcOrd="0" destOrd="0" presId="urn:microsoft.com/office/officeart/2005/8/layout/lProcess2"/>
    <dgm:cxn modelId="{042C492B-DF41-44E2-9C08-A5377AD01EC2}" type="presParOf" srcId="{CBDE13DF-2180-4C2A-9F62-CE96DC93F304}" destId="{40920C97-AF8D-4C6A-A38B-594F757A9F0A}" srcOrd="1" destOrd="0" presId="urn:microsoft.com/office/officeart/2005/8/layout/lProcess2"/>
    <dgm:cxn modelId="{AC408BC2-C4D9-4BAC-8272-4F36F3418DC8}" type="presParOf" srcId="{CBDE13DF-2180-4C2A-9F62-CE96DC93F304}" destId="{31B1C704-4B8F-4ADD-993D-9B2E962DCB37}" srcOrd="2" destOrd="0" presId="urn:microsoft.com/office/officeart/2005/8/layout/lProcess2"/>
    <dgm:cxn modelId="{73453B08-2C59-482A-BE92-CDA94B6CC5D2}" type="presParOf" srcId="{9C041059-93A0-4693-AABB-F0EE7309D90B}" destId="{6A7D0442-2203-4B77-B85B-745B8E46AAD0}" srcOrd="3" destOrd="0" presId="urn:microsoft.com/office/officeart/2005/8/layout/lProcess2"/>
    <dgm:cxn modelId="{1650C98F-75D5-453A-8243-F85A8C7A1555}" type="presParOf" srcId="{9C041059-93A0-4693-AABB-F0EE7309D90B}" destId="{5238CC48-14E1-49F9-B418-F315B412DC39}" srcOrd="4" destOrd="0" presId="urn:microsoft.com/office/officeart/2005/8/layout/lProcess2"/>
    <dgm:cxn modelId="{1EA33B0F-D5FB-4C91-9725-74D9D4A87212}" type="presParOf" srcId="{5238CC48-14E1-49F9-B418-F315B412DC39}" destId="{DDB4E64D-8F26-4895-9269-2EBA3242A03F}" srcOrd="0" destOrd="0" presId="urn:microsoft.com/office/officeart/2005/8/layout/lProcess2"/>
    <dgm:cxn modelId="{B638B7DE-9564-449C-96EC-EA0FAE196D93}" type="presParOf" srcId="{5238CC48-14E1-49F9-B418-F315B412DC39}" destId="{68DCFCC6-7D5F-41C3-8792-BA11838975B3}" srcOrd="1" destOrd="0" presId="urn:microsoft.com/office/officeart/2005/8/layout/lProcess2"/>
    <dgm:cxn modelId="{188ECD0A-8BB7-4DD0-8F42-C714547E0216}" type="presParOf" srcId="{5238CC48-14E1-49F9-B418-F315B412DC39}" destId="{1750AD8B-141D-4572-8888-906F08F9C918}" srcOrd="2" destOrd="0" presId="urn:microsoft.com/office/officeart/2005/8/layout/lProcess2"/>
    <dgm:cxn modelId="{F2FB302C-4879-414D-B2A7-D58DCA4B7362}" type="presParOf" srcId="{1750AD8B-141D-4572-8888-906F08F9C918}" destId="{C257DE6A-171A-43D6-845D-D1B5E5216FD7}" srcOrd="0" destOrd="0" presId="urn:microsoft.com/office/officeart/2005/8/layout/lProcess2"/>
    <dgm:cxn modelId="{26CA99A8-5A74-402B-B310-86ADB9718F25}" type="presParOf" srcId="{C257DE6A-171A-43D6-845D-D1B5E5216FD7}" destId="{0ECF38DC-AE26-43AE-A47C-71691C91B9ED}" srcOrd="0" destOrd="0" presId="urn:microsoft.com/office/officeart/2005/8/layout/lProcess2"/>
    <dgm:cxn modelId="{284767AA-8BEF-494C-80E8-54932604D62E}" type="presParOf" srcId="{C257DE6A-171A-43D6-845D-D1B5E5216FD7}" destId="{0D623C67-731C-495C-9E01-D694A5FD228A}" srcOrd="1" destOrd="0" presId="urn:microsoft.com/office/officeart/2005/8/layout/lProcess2"/>
    <dgm:cxn modelId="{40AACA7C-2500-4E2B-9F40-03E36190685C}" type="presParOf" srcId="{C257DE6A-171A-43D6-845D-D1B5E5216FD7}" destId="{EC802E78-1753-45BF-8AF2-23CB41F4A0EC}" srcOrd="2" destOrd="0" presId="urn:microsoft.com/office/officeart/2005/8/layout/lProcess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50A5D7F-DA40-45C6-84E1-EDA0C19E6365}"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ru-RU"/>
        </a:p>
      </dgm:t>
    </dgm:pt>
    <dgm:pt modelId="{046BFC33-2F37-4A0E-8BB9-004C9608F295}" type="pres">
      <dgm:prSet presAssocID="{150A5D7F-DA40-45C6-84E1-EDA0C19E6365}" presName="Name0" presStyleCnt="0">
        <dgm:presLayoutVars>
          <dgm:dir/>
          <dgm:resizeHandles val="exact"/>
        </dgm:presLayoutVars>
      </dgm:prSet>
      <dgm:spPr/>
      <dgm:t>
        <a:bodyPr/>
        <a:lstStyle/>
        <a:p>
          <a:endParaRPr lang="ru-RU"/>
        </a:p>
      </dgm:t>
    </dgm:pt>
  </dgm:ptLst>
  <dgm:cxnLst>
    <dgm:cxn modelId="{19EAF062-0F0E-4D12-B6DC-1086DA25F1ED}" type="presOf" srcId="{150A5D7F-DA40-45C6-84E1-EDA0C19E6365}" destId="{046BFC33-2F37-4A0E-8BB9-004C9608F295}" srcOrd="0"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5F4F476-2C9D-4D98-A724-FDCAC4D609F0}"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ru-RU"/>
        </a:p>
      </dgm:t>
    </dgm:pt>
    <dgm:pt modelId="{F4227C79-26EE-47C6-B0A3-9E3B1BC20AF8}">
      <dgm:prSet phldrT="[Текст]" custT="1">
        <dgm:style>
          <a:lnRef idx="1">
            <a:schemeClr val="accent6"/>
          </a:lnRef>
          <a:fillRef idx="2">
            <a:schemeClr val="accent6"/>
          </a:fillRef>
          <a:effectRef idx="1">
            <a:schemeClr val="accent6"/>
          </a:effectRef>
          <a:fontRef idx="minor">
            <a:schemeClr val="dk1"/>
          </a:fontRef>
        </dgm:style>
      </dgm:prSet>
      <dgm:spPr/>
      <dgm:t>
        <a:bodyPr/>
        <a:lstStyle/>
        <a:p>
          <a:r>
            <a:rPr lang="uz-Cyrl-UZ" sz="4000" dirty="0" smtClean="0">
              <a:solidFill>
                <a:schemeClr val="tx1"/>
              </a:solidFill>
              <a:latin typeface="Times New Roman" pitchFamily="18" charset="0"/>
              <a:cs typeface="Times New Roman" pitchFamily="18" charset="0"/>
            </a:rPr>
            <a:t>билимлар</a:t>
          </a:r>
          <a:endParaRPr lang="ru-RU" sz="4000" dirty="0">
            <a:solidFill>
              <a:schemeClr val="tx1"/>
            </a:solidFill>
            <a:latin typeface="Times New Roman" pitchFamily="18" charset="0"/>
            <a:cs typeface="Times New Roman" pitchFamily="18" charset="0"/>
          </a:endParaRPr>
        </a:p>
      </dgm:t>
    </dgm:pt>
    <dgm:pt modelId="{BD876ED1-1511-4817-8146-7DF5FE7604BF}" type="parTrans" cxnId="{67BE24CF-3A1E-4D31-90F4-AA7292C33C62}">
      <dgm:prSet/>
      <dgm:spPr/>
      <dgm:t>
        <a:bodyPr/>
        <a:lstStyle/>
        <a:p>
          <a:endParaRPr lang="ru-RU">
            <a:solidFill>
              <a:schemeClr val="tx1"/>
            </a:solidFill>
          </a:endParaRPr>
        </a:p>
      </dgm:t>
    </dgm:pt>
    <dgm:pt modelId="{9E380D31-726C-41BB-AD14-A60EB789EDB4}" type="sibTrans" cxnId="{67BE24CF-3A1E-4D31-90F4-AA7292C33C62}">
      <dgm:prSet/>
      <dgm:spPr/>
      <dgm:t>
        <a:bodyPr/>
        <a:lstStyle/>
        <a:p>
          <a:endParaRPr lang="ru-RU">
            <a:solidFill>
              <a:schemeClr val="tx1"/>
            </a:solidFill>
          </a:endParaRPr>
        </a:p>
      </dgm:t>
    </dgm:pt>
    <dgm:pt modelId="{DA78DCA3-1224-4302-B19A-E01A5DCB39CB}">
      <dgm:prSet phldrT="[Текст]" custT="1"/>
      <dgm:spPr/>
      <dgm:t>
        <a:bodyPr/>
        <a:lstStyle/>
        <a:p>
          <a:r>
            <a:rPr lang="ru-RU" sz="2800" dirty="0" smtClean="0">
              <a:solidFill>
                <a:schemeClr val="tx1"/>
              </a:solidFill>
              <a:latin typeface="Times New Roman" pitchFamily="18" charset="0"/>
              <a:cs typeface="Times New Roman" pitchFamily="18" charset="0"/>
            </a:rPr>
            <a:t>интеллектуал капитал, </a:t>
          </a:r>
          <a:r>
            <a:rPr lang="ru-RU" sz="2800" dirty="0" err="1" smtClean="0">
              <a:solidFill>
                <a:schemeClr val="tx1"/>
              </a:solidFill>
              <a:latin typeface="Times New Roman" pitchFamily="18" charset="0"/>
              <a:cs typeface="Times New Roman" pitchFamily="18" charset="0"/>
            </a:rPr>
            <a:t>стра-тегик</a:t>
          </a:r>
          <a:r>
            <a:rPr lang="ru-RU" sz="2800" dirty="0" smtClean="0">
              <a:solidFill>
                <a:schemeClr val="tx1"/>
              </a:solidFill>
              <a:latin typeface="Times New Roman" pitchFamily="18" charset="0"/>
              <a:cs typeface="Times New Roman" pitchFamily="18" charset="0"/>
            </a:rPr>
            <a:t> </a:t>
          </a:r>
          <a:r>
            <a:rPr lang="ru-RU" sz="2800" dirty="0" err="1" smtClean="0">
              <a:solidFill>
                <a:schemeClr val="tx1"/>
              </a:solidFill>
              <a:latin typeface="Times New Roman" pitchFamily="18" charset="0"/>
              <a:cs typeface="Times New Roman" pitchFamily="18" charset="0"/>
            </a:rPr>
            <a:t>омил</a:t>
          </a:r>
          <a:r>
            <a:rPr lang="ru-RU" sz="2800" dirty="0" smtClean="0">
              <a:solidFill>
                <a:schemeClr val="tx1"/>
              </a:solidFill>
              <a:latin typeface="Times New Roman" pitchFamily="18" charset="0"/>
              <a:cs typeface="Times New Roman" pitchFamily="18" charset="0"/>
            </a:rPr>
            <a:t> </a:t>
          </a:r>
          <a:r>
            <a:rPr lang="ru-RU" sz="2800" dirty="0" err="1" smtClean="0">
              <a:solidFill>
                <a:schemeClr val="tx1"/>
              </a:solidFill>
              <a:latin typeface="Times New Roman" pitchFamily="18" charset="0"/>
              <a:cs typeface="Times New Roman" pitchFamily="18" charset="0"/>
            </a:rPr>
            <a:t>сифатида</a:t>
          </a:r>
          <a:endParaRPr lang="ru-RU" sz="2800" dirty="0">
            <a:solidFill>
              <a:schemeClr val="tx1"/>
            </a:solidFill>
            <a:latin typeface="Times New Roman" pitchFamily="18" charset="0"/>
            <a:cs typeface="Times New Roman" pitchFamily="18" charset="0"/>
          </a:endParaRPr>
        </a:p>
      </dgm:t>
    </dgm:pt>
    <dgm:pt modelId="{923464E4-7D57-43F1-9262-78959246E52D}" type="parTrans" cxnId="{9F6D3E2B-D4D5-4CE2-82EE-4B70D341024C}">
      <dgm:prSet/>
      <dgm:spPr/>
      <dgm:t>
        <a:bodyPr/>
        <a:lstStyle/>
        <a:p>
          <a:endParaRPr lang="ru-RU">
            <a:solidFill>
              <a:schemeClr val="tx1"/>
            </a:solidFill>
          </a:endParaRPr>
        </a:p>
      </dgm:t>
    </dgm:pt>
    <dgm:pt modelId="{C6849BAF-4D30-4D10-9AE9-4BC7F5A248AF}" type="sibTrans" cxnId="{9F6D3E2B-D4D5-4CE2-82EE-4B70D341024C}">
      <dgm:prSet/>
      <dgm:spPr/>
      <dgm:t>
        <a:bodyPr/>
        <a:lstStyle/>
        <a:p>
          <a:endParaRPr lang="ru-RU">
            <a:solidFill>
              <a:schemeClr val="tx1"/>
            </a:solidFill>
          </a:endParaRPr>
        </a:p>
      </dgm:t>
    </dgm:pt>
    <dgm:pt modelId="{5E52F152-7CF2-454C-A9B4-A42CBFF20CC8}">
      <dgm:prSet phldrT="[Текст]" custT="1">
        <dgm:style>
          <a:lnRef idx="1">
            <a:schemeClr val="accent5"/>
          </a:lnRef>
          <a:fillRef idx="2">
            <a:schemeClr val="accent5"/>
          </a:fillRef>
          <a:effectRef idx="1">
            <a:schemeClr val="accent5"/>
          </a:effectRef>
          <a:fontRef idx="minor">
            <a:schemeClr val="dk1"/>
          </a:fontRef>
        </dgm:style>
      </dgm:prSet>
      <dgm:spPr/>
      <dgm:t>
        <a:bodyPr/>
        <a:lstStyle/>
        <a:p>
          <a:r>
            <a:rPr lang="ru-RU" sz="2400" b="1" dirty="0" err="1" smtClean="0">
              <a:solidFill>
                <a:schemeClr val="tx1"/>
              </a:solidFill>
              <a:latin typeface="Times New Roman" pitchFamily="18" charset="0"/>
              <a:cs typeface="Times New Roman" pitchFamily="18" charset="0"/>
            </a:rPr>
            <a:t>Глобаллашув</a:t>
          </a:r>
          <a:endParaRPr lang="ru-RU" sz="2400" dirty="0">
            <a:solidFill>
              <a:schemeClr val="tx1"/>
            </a:solidFill>
            <a:latin typeface="Times New Roman" pitchFamily="18" charset="0"/>
            <a:cs typeface="Times New Roman" pitchFamily="18" charset="0"/>
          </a:endParaRPr>
        </a:p>
      </dgm:t>
    </dgm:pt>
    <dgm:pt modelId="{99B4E5A9-3104-44A6-91B5-F63C87559BF0}" type="parTrans" cxnId="{85A1D3E4-E207-4977-A3CC-AC11D7353B6C}">
      <dgm:prSet/>
      <dgm:spPr/>
      <dgm:t>
        <a:bodyPr/>
        <a:lstStyle/>
        <a:p>
          <a:endParaRPr lang="ru-RU">
            <a:solidFill>
              <a:schemeClr val="tx1"/>
            </a:solidFill>
          </a:endParaRPr>
        </a:p>
      </dgm:t>
    </dgm:pt>
    <dgm:pt modelId="{211F96C4-9987-4AB8-ADB7-CBD5E3B2F9C2}" type="sibTrans" cxnId="{85A1D3E4-E207-4977-A3CC-AC11D7353B6C}">
      <dgm:prSet/>
      <dgm:spPr/>
      <dgm:t>
        <a:bodyPr/>
        <a:lstStyle/>
        <a:p>
          <a:endParaRPr lang="ru-RU">
            <a:solidFill>
              <a:schemeClr val="tx1"/>
            </a:solidFill>
          </a:endParaRPr>
        </a:p>
      </dgm:t>
    </dgm:pt>
    <dgm:pt modelId="{C6CBAF6E-B07D-4516-A4B2-20A470F3976B}">
      <dgm:prSet phldrT="[Текст]" custT="1"/>
      <dgm:spPr/>
      <dgm:t>
        <a:bodyPr/>
        <a:lstStyle/>
        <a:p>
          <a:r>
            <a:rPr lang="ru-RU" sz="2400" dirty="0" err="1" smtClean="0">
              <a:solidFill>
                <a:schemeClr val="tx1"/>
              </a:solidFill>
              <a:latin typeface="Times New Roman" pitchFamily="18" charset="0"/>
              <a:cs typeface="Times New Roman" pitchFamily="18" charset="0"/>
            </a:rPr>
            <a:t>доимий</a:t>
          </a:r>
          <a:r>
            <a:rPr lang="ru-RU"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тезкор</a:t>
          </a:r>
          <a:r>
            <a:rPr lang="ru-RU"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ва</a:t>
          </a:r>
          <a:r>
            <a:rPr lang="ru-RU"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мураккаб</a:t>
          </a:r>
          <a:r>
            <a:rPr lang="ru-RU"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ноаникдикни</a:t>
          </a:r>
          <a:r>
            <a:rPr lang="ru-RU"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вужудга</a:t>
          </a:r>
          <a:r>
            <a:rPr lang="ru-RU"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келтиради</a:t>
          </a:r>
          <a:r>
            <a:rPr lang="ru-RU"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ва</a:t>
          </a:r>
          <a:r>
            <a:rPr lang="ru-RU"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олдиндан</a:t>
          </a:r>
          <a:r>
            <a:rPr lang="ru-RU"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айтиш</a:t>
          </a:r>
          <a:r>
            <a:rPr lang="ru-RU"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имко-ниятларини</a:t>
          </a:r>
          <a:r>
            <a:rPr lang="ru-RU"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камайтиради</a:t>
          </a:r>
          <a:endParaRPr lang="ru-RU" sz="2400" dirty="0">
            <a:solidFill>
              <a:schemeClr val="tx1"/>
            </a:solidFill>
            <a:latin typeface="Times New Roman" pitchFamily="18" charset="0"/>
            <a:cs typeface="Times New Roman" pitchFamily="18" charset="0"/>
          </a:endParaRPr>
        </a:p>
      </dgm:t>
    </dgm:pt>
    <dgm:pt modelId="{71652E8D-5C58-4156-B8B0-09AF5F2A78A2}" type="sibTrans" cxnId="{BA8B9063-E49F-4F67-BD3C-53709DFECA9A}">
      <dgm:prSet/>
      <dgm:spPr/>
      <dgm:t>
        <a:bodyPr/>
        <a:lstStyle/>
        <a:p>
          <a:endParaRPr lang="ru-RU">
            <a:solidFill>
              <a:schemeClr val="tx1"/>
            </a:solidFill>
          </a:endParaRPr>
        </a:p>
      </dgm:t>
    </dgm:pt>
    <dgm:pt modelId="{C51EA591-AD07-414E-9DC5-4CB5609F8A18}" type="parTrans" cxnId="{BA8B9063-E49F-4F67-BD3C-53709DFECA9A}">
      <dgm:prSet/>
      <dgm:spPr/>
      <dgm:t>
        <a:bodyPr/>
        <a:lstStyle/>
        <a:p>
          <a:endParaRPr lang="ru-RU">
            <a:solidFill>
              <a:schemeClr val="tx1"/>
            </a:solidFill>
          </a:endParaRPr>
        </a:p>
      </dgm:t>
    </dgm:pt>
    <dgm:pt modelId="{5D107631-F6A3-4317-837E-DD465C5D5D4F}">
      <dgm:prSet phldrT="[Текст]" custT="1">
        <dgm:style>
          <a:lnRef idx="1">
            <a:schemeClr val="accent2"/>
          </a:lnRef>
          <a:fillRef idx="2">
            <a:schemeClr val="accent2"/>
          </a:fillRef>
          <a:effectRef idx="1">
            <a:schemeClr val="accent2"/>
          </a:effectRef>
          <a:fontRef idx="minor">
            <a:schemeClr val="dk1"/>
          </a:fontRef>
        </dgm:style>
      </dgm:prSet>
      <dgm:spPr/>
      <dgm:t>
        <a:bodyPr/>
        <a:lstStyle/>
        <a:p>
          <a:r>
            <a:rPr lang="ru-RU" sz="2800" b="1" dirty="0" err="1" smtClean="0">
              <a:solidFill>
                <a:schemeClr val="tx1"/>
              </a:solidFill>
              <a:latin typeface="Times New Roman" pitchFamily="18" charset="0"/>
              <a:cs typeface="Times New Roman" pitchFamily="18" charset="0"/>
            </a:rPr>
            <a:t>ўзгаришлар</a:t>
          </a:r>
          <a:endParaRPr lang="ru-RU" sz="2800" dirty="0">
            <a:solidFill>
              <a:schemeClr val="tx1"/>
            </a:solidFill>
            <a:latin typeface="Times New Roman" pitchFamily="18" charset="0"/>
            <a:cs typeface="Times New Roman" pitchFamily="18" charset="0"/>
          </a:endParaRPr>
        </a:p>
      </dgm:t>
    </dgm:pt>
    <dgm:pt modelId="{B6F304D4-797C-4706-8468-7866B88C7DA3}" type="sibTrans" cxnId="{1B95A257-DA5E-41B5-8F38-773EC98AF66B}">
      <dgm:prSet/>
      <dgm:spPr/>
      <dgm:t>
        <a:bodyPr/>
        <a:lstStyle/>
        <a:p>
          <a:endParaRPr lang="ru-RU">
            <a:solidFill>
              <a:schemeClr val="tx1"/>
            </a:solidFill>
          </a:endParaRPr>
        </a:p>
      </dgm:t>
    </dgm:pt>
    <dgm:pt modelId="{17375137-36CD-4CB0-9EC8-EEB5C79D3ABE}" type="parTrans" cxnId="{1B95A257-DA5E-41B5-8F38-773EC98AF66B}">
      <dgm:prSet/>
      <dgm:spPr/>
      <dgm:t>
        <a:bodyPr/>
        <a:lstStyle/>
        <a:p>
          <a:endParaRPr lang="ru-RU">
            <a:solidFill>
              <a:schemeClr val="tx1"/>
            </a:solidFill>
          </a:endParaRPr>
        </a:p>
      </dgm:t>
    </dgm:pt>
    <dgm:pt modelId="{6EA6AF7F-69AE-415A-8098-E0EE70BF7775}">
      <dgm:prSet phldrT="[Текст]" custT="1"/>
      <dgm:spPr/>
      <dgm:t>
        <a:bodyPr/>
        <a:lstStyle/>
        <a:p>
          <a:endParaRPr lang="ru-RU" sz="1400" b="1" dirty="0">
            <a:solidFill>
              <a:schemeClr val="tx1"/>
            </a:solidFill>
            <a:latin typeface="Times New Roman" pitchFamily="18" charset="0"/>
            <a:cs typeface="Times New Roman" pitchFamily="18" charset="0"/>
          </a:endParaRPr>
        </a:p>
      </dgm:t>
    </dgm:pt>
    <dgm:pt modelId="{E6E17E90-49FD-43F0-BB89-892C38D8CEA5}" type="parTrans" cxnId="{01DED392-8D95-4A46-8BB9-64364DFA00F6}">
      <dgm:prSet/>
      <dgm:spPr/>
      <dgm:t>
        <a:bodyPr/>
        <a:lstStyle/>
        <a:p>
          <a:endParaRPr lang="ru-RU">
            <a:solidFill>
              <a:schemeClr val="tx1"/>
            </a:solidFill>
          </a:endParaRPr>
        </a:p>
      </dgm:t>
    </dgm:pt>
    <dgm:pt modelId="{119D6D55-5F5B-44BC-9641-0434564F30DD}" type="sibTrans" cxnId="{01DED392-8D95-4A46-8BB9-64364DFA00F6}">
      <dgm:prSet/>
      <dgm:spPr/>
      <dgm:t>
        <a:bodyPr/>
        <a:lstStyle/>
        <a:p>
          <a:endParaRPr lang="ru-RU">
            <a:solidFill>
              <a:schemeClr val="tx1"/>
            </a:solidFill>
          </a:endParaRPr>
        </a:p>
      </dgm:t>
    </dgm:pt>
    <dgm:pt modelId="{BE9B3D1F-FFDD-4B13-A2B2-1E1359163D34}">
      <dgm:prSet phldrT="[Текст]" custT="1"/>
      <dgm:spPr/>
      <dgm:t>
        <a:bodyPr/>
        <a:lstStyle/>
        <a:p>
          <a:r>
            <a:rPr lang="ru-RU" sz="2000" dirty="0" err="1" smtClean="0">
              <a:solidFill>
                <a:schemeClr val="tx1"/>
              </a:solidFill>
              <a:latin typeface="Times New Roman" pitchFamily="18" charset="0"/>
              <a:cs typeface="Times New Roman" pitchFamily="18" charset="0"/>
            </a:rPr>
            <a:t>НИОКРда</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технологияларда</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ишлаб</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чикариш-да</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савдода</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молияда</a:t>
          </a:r>
          <a:r>
            <a:rPr lang="ru-RU" sz="2000" dirty="0" smtClean="0">
              <a:solidFill>
                <a:schemeClr val="tx1"/>
              </a:solidFill>
              <a:latin typeface="Times New Roman" pitchFamily="18" charset="0"/>
              <a:cs typeface="Times New Roman" pitchFamily="18" charset="0"/>
            </a:rPr>
            <a:t>, коммуникация </a:t>
          </a:r>
          <a:r>
            <a:rPr lang="ru-RU" sz="2000" dirty="0" err="1" smtClean="0">
              <a:solidFill>
                <a:schemeClr val="tx1"/>
              </a:solidFill>
              <a:latin typeface="Times New Roman" pitchFamily="18" charset="0"/>
              <a:cs typeface="Times New Roman" pitchFamily="18" charset="0"/>
            </a:rPr>
            <a:t>ва</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ахборот</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восита-ларида</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Бунинг</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натижасида</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иктисодиётнинг</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очиклиги</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глобал</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гиперракобат</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ва</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ишбилармон</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доираларда</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ўзаро</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боғлиқлик вужудга</a:t>
          </a:r>
          <a:r>
            <a:rPr lang="ru-RU" sz="2000" dirty="0" smtClean="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келади</a:t>
          </a:r>
          <a:r>
            <a:rPr lang="ru-RU" sz="2000" dirty="0" smtClean="0">
              <a:solidFill>
                <a:schemeClr val="tx1"/>
              </a:solidFill>
              <a:latin typeface="Times New Roman" pitchFamily="18" charset="0"/>
              <a:cs typeface="Times New Roman" pitchFamily="18" charset="0"/>
            </a:rPr>
            <a:t>.</a:t>
          </a:r>
          <a:endParaRPr lang="ru-RU" sz="2000" b="1" dirty="0">
            <a:solidFill>
              <a:schemeClr val="tx1"/>
            </a:solidFill>
            <a:latin typeface="Times New Roman" pitchFamily="18" charset="0"/>
            <a:cs typeface="Times New Roman" pitchFamily="18" charset="0"/>
          </a:endParaRPr>
        </a:p>
      </dgm:t>
    </dgm:pt>
    <dgm:pt modelId="{F4A34CBB-099F-41B0-B7C0-43151F908926}" type="parTrans" cxnId="{33749213-AFB1-40F7-9E39-BC50ABD84DC1}">
      <dgm:prSet/>
      <dgm:spPr/>
      <dgm:t>
        <a:bodyPr/>
        <a:lstStyle/>
        <a:p>
          <a:endParaRPr lang="ru-RU">
            <a:solidFill>
              <a:schemeClr val="tx1"/>
            </a:solidFill>
          </a:endParaRPr>
        </a:p>
      </dgm:t>
    </dgm:pt>
    <dgm:pt modelId="{FAFDC35C-DD1C-45EB-BDE6-1CB4128EF6E6}" type="sibTrans" cxnId="{33749213-AFB1-40F7-9E39-BC50ABD84DC1}">
      <dgm:prSet/>
      <dgm:spPr/>
      <dgm:t>
        <a:bodyPr/>
        <a:lstStyle/>
        <a:p>
          <a:endParaRPr lang="ru-RU">
            <a:solidFill>
              <a:schemeClr val="tx1"/>
            </a:solidFill>
          </a:endParaRPr>
        </a:p>
      </dgm:t>
    </dgm:pt>
    <dgm:pt modelId="{9D9D935F-3AFF-4203-BE5F-2C4C597A8D1E}" type="pres">
      <dgm:prSet presAssocID="{E5F4F476-2C9D-4D98-A724-FDCAC4D609F0}" presName="Name0" presStyleCnt="0">
        <dgm:presLayoutVars>
          <dgm:dir/>
          <dgm:animLvl val="lvl"/>
          <dgm:resizeHandles val="exact"/>
        </dgm:presLayoutVars>
      </dgm:prSet>
      <dgm:spPr/>
      <dgm:t>
        <a:bodyPr/>
        <a:lstStyle/>
        <a:p>
          <a:endParaRPr lang="ru-RU"/>
        </a:p>
      </dgm:t>
    </dgm:pt>
    <dgm:pt modelId="{B03AD9DB-E1D1-48E8-9032-C6890BC51E99}" type="pres">
      <dgm:prSet presAssocID="{F4227C79-26EE-47C6-B0A3-9E3B1BC20AF8}" presName="composite" presStyleCnt="0"/>
      <dgm:spPr/>
    </dgm:pt>
    <dgm:pt modelId="{456F0BF2-92C9-4E34-B8DC-689A93B194E6}" type="pres">
      <dgm:prSet presAssocID="{F4227C79-26EE-47C6-B0A3-9E3B1BC20AF8}" presName="parTx" presStyleLbl="alignNode1" presStyleIdx="0" presStyleCnt="3" custAng="0" custScaleX="120307" custScaleY="103432" custLinFactNeighborX="-591" custLinFactNeighborY="-69218">
        <dgm:presLayoutVars>
          <dgm:chMax val="0"/>
          <dgm:chPref val="0"/>
          <dgm:bulletEnabled val="1"/>
        </dgm:presLayoutVars>
      </dgm:prSet>
      <dgm:spPr/>
      <dgm:t>
        <a:bodyPr/>
        <a:lstStyle/>
        <a:p>
          <a:endParaRPr lang="ru-RU"/>
        </a:p>
      </dgm:t>
    </dgm:pt>
    <dgm:pt modelId="{C9B991C3-899D-4B1B-94C3-FCCFB25CB713}" type="pres">
      <dgm:prSet presAssocID="{F4227C79-26EE-47C6-B0A3-9E3B1BC20AF8}" presName="desTx" presStyleLbl="alignAccFollowNode1" presStyleIdx="0" presStyleCnt="3" custScaleX="120901" custScaleY="94080" custLinFactNeighborX="-289" custLinFactNeighborY="41021">
        <dgm:presLayoutVars>
          <dgm:bulletEnabled val="1"/>
        </dgm:presLayoutVars>
      </dgm:prSet>
      <dgm:spPr/>
      <dgm:t>
        <a:bodyPr/>
        <a:lstStyle/>
        <a:p>
          <a:endParaRPr lang="ru-RU"/>
        </a:p>
      </dgm:t>
    </dgm:pt>
    <dgm:pt modelId="{2601B537-93AE-4484-A6ED-440B94A5D6B8}" type="pres">
      <dgm:prSet presAssocID="{9E380D31-726C-41BB-AD14-A60EB789EDB4}" presName="space" presStyleCnt="0"/>
      <dgm:spPr/>
    </dgm:pt>
    <dgm:pt modelId="{36167A3F-6764-4D9B-BA30-FA940ABA5611}" type="pres">
      <dgm:prSet presAssocID="{5D107631-F6A3-4317-837E-DD465C5D5D4F}" presName="composite" presStyleCnt="0"/>
      <dgm:spPr/>
    </dgm:pt>
    <dgm:pt modelId="{6181EF70-65EE-45AB-B7C4-FFBCE12A408C}" type="pres">
      <dgm:prSet presAssocID="{5D107631-F6A3-4317-837E-DD465C5D5D4F}" presName="parTx" presStyleLbl="alignNode1" presStyleIdx="1" presStyleCnt="3" custScaleY="103898" custLinFactNeighborX="-2778" custLinFactNeighborY="-70903">
        <dgm:presLayoutVars>
          <dgm:chMax val="0"/>
          <dgm:chPref val="0"/>
          <dgm:bulletEnabled val="1"/>
        </dgm:presLayoutVars>
      </dgm:prSet>
      <dgm:spPr/>
      <dgm:t>
        <a:bodyPr/>
        <a:lstStyle/>
        <a:p>
          <a:endParaRPr lang="ru-RU"/>
        </a:p>
      </dgm:t>
    </dgm:pt>
    <dgm:pt modelId="{6AA44C24-0832-49B5-8549-1B4C0AAA523C}" type="pres">
      <dgm:prSet presAssocID="{5D107631-F6A3-4317-837E-DD465C5D5D4F}" presName="desTx" presStyleLbl="alignAccFollowNode1" presStyleIdx="1" presStyleCnt="3" custAng="0" custScaleX="107323" custScaleY="91682" custLinFactNeighborX="-1911" custLinFactNeighborY="6806">
        <dgm:presLayoutVars>
          <dgm:bulletEnabled val="1"/>
        </dgm:presLayoutVars>
      </dgm:prSet>
      <dgm:spPr/>
      <dgm:t>
        <a:bodyPr/>
        <a:lstStyle/>
        <a:p>
          <a:endParaRPr lang="ru-RU"/>
        </a:p>
      </dgm:t>
    </dgm:pt>
    <dgm:pt modelId="{59C61BB9-16D2-47EE-A680-440F82593357}" type="pres">
      <dgm:prSet presAssocID="{B6F304D4-797C-4706-8468-7866B88C7DA3}" presName="space" presStyleCnt="0"/>
      <dgm:spPr/>
    </dgm:pt>
    <dgm:pt modelId="{66AF2336-2F91-4973-B6E4-10192BABE545}" type="pres">
      <dgm:prSet presAssocID="{5E52F152-7CF2-454C-A9B4-A42CBFF20CC8}" presName="composite" presStyleCnt="0"/>
      <dgm:spPr/>
    </dgm:pt>
    <dgm:pt modelId="{2F8E756A-53F1-4269-AE9B-8CCA073BE18E}" type="pres">
      <dgm:prSet presAssocID="{5E52F152-7CF2-454C-A9B4-A42CBFF20CC8}" presName="parTx" presStyleLbl="alignNode1" presStyleIdx="2" presStyleCnt="3" custScaleX="99940" custScaleY="94493" custLinFactNeighborX="-5732" custLinFactNeighborY="-30622">
        <dgm:presLayoutVars>
          <dgm:chMax val="0"/>
          <dgm:chPref val="0"/>
          <dgm:bulletEnabled val="1"/>
        </dgm:presLayoutVars>
      </dgm:prSet>
      <dgm:spPr/>
      <dgm:t>
        <a:bodyPr/>
        <a:lstStyle/>
        <a:p>
          <a:endParaRPr lang="ru-RU"/>
        </a:p>
      </dgm:t>
    </dgm:pt>
    <dgm:pt modelId="{E8FD07FA-5776-4721-B48D-BB056C043ED0}" type="pres">
      <dgm:prSet presAssocID="{5E52F152-7CF2-454C-A9B4-A42CBFF20CC8}" presName="desTx" presStyleLbl="alignAccFollowNode1" presStyleIdx="2" presStyleCnt="3" custScaleY="100578" custLinFactNeighborX="598" custLinFactNeighborY="2216">
        <dgm:presLayoutVars>
          <dgm:bulletEnabled val="1"/>
        </dgm:presLayoutVars>
      </dgm:prSet>
      <dgm:spPr/>
      <dgm:t>
        <a:bodyPr/>
        <a:lstStyle/>
        <a:p>
          <a:endParaRPr lang="ru-RU"/>
        </a:p>
      </dgm:t>
    </dgm:pt>
  </dgm:ptLst>
  <dgm:cxnLst>
    <dgm:cxn modelId="{01DED392-8D95-4A46-8BB9-64364DFA00F6}" srcId="{5E52F152-7CF2-454C-A9B4-A42CBFF20CC8}" destId="{6EA6AF7F-69AE-415A-8098-E0EE70BF7775}" srcOrd="0" destOrd="0" parTransId="{E6E17E90-49FD-43F0-BB89-892C38D8CEA5}" sibTransId="{119D6D55-5F5B-44BC-9641-0434564F30DD}"/>
    <dgm:cxn modelId="{11FBB2B5-5DA9-47AD-9588-A9C9D459D423}" type="presOf" srcId="{F4227C79-26EE-47C6-B0A3-9E3B1BC20AF8}" destId="{456F0BF2-92C9-4E34-B8DC-689A93B194E6}" srcOrd="0" destOrd="0" presId="urn:microsoft.com/office/officeart/2005/8/layout/hList1"/>
    <dgm:cxn modelId="{9769F5FE-1FAE-4E17-A2E3-40E71A6E26AB}" type="presOf" srcId="{5D107631-F6A3-4317-837E-DD465C5D5D4F}" destId="{6181EF70-65EE-45AB-B7C4-FFBCE12A408C}" srcOrd="0" destOrd="0" presId="urn:microsoft.com/office/officeart/2005/8/layout/hList1"/>
    <dgm:cxn modelId="{AF9F2218-DCDA-4F28-90DD-0EA7B2FF4123}" type="presOf" srcId="{6EA6AF7F-69AE-415A-8098-E0EE70BF7775}" destId="{E8FD07FA-5776-4721-B48D-BB056C043ED0}" srcOrd="0" destOrd="0" presId="urn:microsoft.com/office/officeart/2005/8/layout/hList1"/>
    <dgm:cxn modelId="{8F1E6679-9FA5-4D8F-AABF-C0C7A1888BF0}" type="presOf" srcId="{E5F4F476-2C9D-4D98-A724-FDCAC4D609F0}" destId="{9D9D935F-3AFF-4203-BE5F-2C4C597A8D1E}" srcOrd="0" destOrd="0" presId="urn:microsoft.com/office/officeart/2005/8/layout/hList1"/>
    <dgm:cxn modelId="{1B95A257-DA5E-41B5-8F38-773EC98AF66B}" srcId="{E5F4F476-2C9D-4D98-A724-FDCAC4D609F0}" destId="{5D107631-F6A3-4317-837E-DD465C5D5D4F}" srcOrd="1" destOrd="0" parTransId="{17375137-36CD-4CB0-9EC8-EEB5C79D3ABE}" sibTransId="{B6F304D4-797C-4706-8468-7866B88C7DA3}"/>
    <dgm:cxn modelId="{5130D0F5-29E0-41ED-AA6C-AFE713AF3919}" type="presOf" srcId="{BE9B3D1F-FFDD-4B13-A2B2-1E1359163D34}" destId="{E8FD07FA-5776-4721-B48D-BB056C043ED0}" srcOrd="0" destOrd="1" presId="urn:microsoft.com/office/officeart/2005/8/layout/hList1"/>
    <dgm:cxn modelId="{29AA9896-589B-41FB-AE74-908153A021EC}" type="presOf" srcId="{C6CBAF6E-B07D-4516-A4B2-20A470F3976B}" destId="{6AA44C24-0832-49B5-8549-1B4C0AAA523C}" srcOrd="0" destOrd="0" presId="urn:microsoft.com/office/officeart/2005/8/layout/hList1"/>
    <dgm:cxn modelId="{67BE24CF-3A1E-4D31-90F4-AA7292C33C62}" srcId="{E5F4F476-2C9D-4D98-A724-FDCAC4D609F0}" destId="{F4227C79-26EE-47C6-B0A3-9E3B1BC20AF8}" srcOrd="0" destOrd="0" parTransId="{BD876ED1-1511-4817-8146-7DF5FE7604BF}" sibTransId="{9E380D31-726C-41BB-AD14-A60EB789EDB4}"/>
    <dgm:cxn modelId="{9F6D3E2B-D4D5-4CE2-82EE-4B70D341024C}" srcId="{F4227C79-26EE-47C6-B0A3-9E3B1BC20AF8}" destId="{DA78DCA3-1224-4302-B19A-E01A5DCB39CB}" srcOrd="0" destOrd="0" parTransId="{923464E4-7D57-43F1-9262-78959246E52D}" sibTransId="{C6849BAF-4D30-4D10-9AE9-4BC7F5A248AF}"/>
    <dgm:cxn modelId="{7B14EECE-8986-4BED-9452-A5EB0D8B17AA}" type="presOf" srcId="{DA78DCA3-1224-4302-B19A-E01A5DCB39CB}" destId="{C9B991C3-899D-4B1B-94C3-FCCFB25CB713}" srcOrd="0" destOrd="0" presId="urn:microsoft.com/office/officeart/2005/8/layout/hList1"/>
    <dgm:cxn modelId="{85A1D3E4-E207-4977-A3CC-AC11D7353B6C}" srcId="{E5F4F476-2C9D-4D98-A724-FDCAC4D609F0}" destId="{5E52F152-7CF2-454C-A9B4-A42CBFF20CC8}" srcOrd="2" destOrd="0" parTransId="{99B4E5A9-3104-44A6-91B5-F63C87559BF0}" sibTransId="{211F96C4-9987-4AB8-ADB7-CBD5E3B2F9C2}"/>
    <dgm:cxn modelId="{1C5AF608-0FFB-4C7B-B6EC-9E0E916E052C}" type="presOf" srcId="{5E52F152-7CF2-454C-A9B4-A42CBFF20CC8}" destId="{2F8E756A-53F1-4269-AE9B-8CCA073BE18E}" srcOrd="0" destOrd="0" presId="urn:microsoft.com/office/officeart/2005/8/layout/hList1"/>
    <dgm:cxn modelId="{BA8B9063-E49F-4F67-BD3C-53709DFECA9A}" srcId="{5D107631-F6A3-4317-837E-DD465C5D5D4F}" destId="{C6CBAF6E-B07D-4516-A4B2-20A470F3976B}" srcOrd="0" destOrd="0" parTransId="{C51EA591-AD07-414E-9DC5-4CB5609F8A18}" sibTransId="{71652E8D-5C58-4156-B8B0-09AF5F2A78A2}"/>
    <dgm:cxn modelId="{33749213-AFB1-40F7-9E39-BC50ABD84DC1}" srcId="{5E52F152-7CF2-454C-A9B4-A42CBFF20CC8}" destId="{BE9B3D1F-FFDD-4B13-A2B2-1E1359163D34}" srcOrd="1" destOrd="0" parTransId="{F4A34CBB-099F-41B0-B7C0-43151F908926}" sibTransId="{FAFDC35C-DD1C-45EB-BDE6-1CB4128EF6E6}"/>
    <dgm:cxn modelId="{9675B55C-0F43-4E4D-A5A6-BC51C05D2D22}" type="presParOf" srcId="{9D9D935F-3AFF-4203-BE5F-2C4C597A8D1E}" destId="{B03AD9DB-E1D1-48E8-9032-C6890BC51E99}" srcOrd="0" destOrd="0" presId="urn:microsoft.com/office/officeart/2005/8/layout/hList1"/>
    <dgm:cxn modelId="{1CF7FE73-A454-4D3C-B7B9-4AE8C10FB011}" type="presParOf" srcId="{B03AD9DB-E1D1-48E8-9032-C6890BC51E99}" destId="{456F0BF2-92C9-4E34-B8DC-689A93B194E6}" srcOrd="0" destOrd="0" presId="urn:microsoft.com/office/officeart/2005/8/layout/hList1"/>
    <dgm:cxn modelId="{D27E23CA-5185-4BDD-AF8B-B1D49E841D59}" type="presParOf" srcId="{B03AD9DB-E1D1-48E8-9032-C6890BC51E99}" destId="{C9B991C3-899D-4B1B-94C3-FCCFB25CB713}" srcOrd="1" destOrd="0" presId="urn:microsoft.com/office/officeart/2005/8/layout/hList1"/>
    <dgm:cxn modelId="{6BABC5EA-4FC2-41DB-BC7C-45496A3D7A78}" type="presParOf" srcId="{9D9D935F-3AFF-4203-BE5F-2C4C597A8D1E}" destId="{2601B537-93AE-4484-A6ED-440B94A5D6B8}" srcOrd="1" destOrd="0" presId="urn:microsoft.com/office/officeart/2005/8/layout/hList1"/>
    <dgm:cxn modelId="{C7540FAC-C7BF-4F0A-893F-E333C072510F}" type="presParOf" srcId="{9D9D935F-3AFF-4203-BE5F-2C4C597A8D1E}" destId="{36167A3F-6764-4D9B-BA30-FA940ABA5611}" srcOrd="2" destOrd="0" presId="urn:microsoft.com/office/officeart/2005/8/layout/hList1"/>
    <dgm:cxn modelId="{7B2776ED-E66F-4A32-A110-84167AB14F72}" type="presParOf" srcId="{36167A3F-6764-4D9B-BA30-FA940ABA5611}" destId="{6181EF70-65EE-45AB-B7C4-FFBCE12A408C}" srcOrd="0" destOrd="0" presId="urn:microsoft.com/office/officeart/2005/8/layout/hList1"/>
    <dgm:cxn modelId="{F57A4382-2325-45D0-A13D-FD522D628F92}" type="presParOf" srcId="{36167A3F-6764-4D9B-BA30-FA940ABA5611}" destId="{6AA44C24-0832-49B5-8549-1B4C0AAA523C}" srcOrd="1" destOrd="0" presId="urn:microsoft.com/office/officeart/2005/8/layout/hList1"/>
    <dgm:cxn modelId="{C9A25116-8E2E-458B-B48E-262F73E8DEA9}" type="presParOf" srcId="{9D9D935F-3AFF-4203-BE5F-2C4C597A8D1E}" destId="{59C61BB9-16D2-47EE-A680-440F82593357}" srcOrd="3" destOrd="0" presId="urn:microsoft.com/office/officeart/2005/8/layout/hList1"/>
    <dgm:cxn modelId="{0C7AC465-E55E-4830-90E9-A875D07A116D}" type="presParOf" srcId="{9D9D935F-3AFF-4203-BE5F-2C4C597A8D1E}" destId="{66AF2336-2F91-4973-B6E4-10192BABE545}" srcOrd="4" destOrd="0" presId="urn:microsoft.com/office/officeart/2005/8/layout/hList1"/>
    <dgm:cxn modelId="{E7D71CFF-793F-4B1A-9ED0-7A8B78AFD5DA}" type="presParOf" srcId="{66AF2336-2F91-4973-B6E4-10192BABE545}" destId="{2F8E756A-53F1-4269-AE9B-8CCA073BE18E}" srcOrd="0" destOrd="0" presId="urn:microsoft.com/office/officeart/2005/8/layout/hList1"/>
    <dgm:cxn modelId="{2DA274DC-E351-41EE-8754-B5D83B2A5762}" type="presParOf" srcId="{66AF2336-2F91-4973-B6E4-10192BABE545}" destId="{E8FD07FA-5776-4721-B48D-BB056C043ED0}"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73DDB01-A9BC-497A-A180-A5B094BB75C8}" type="doc">
      <dgm:prSet loTypeId="urn:microsoft.com/office/officeart/2005/8/layout/vList2" loCatId="list" qsTypeId="urn:microsoft.com/office/officeart/2005/8/quickstyle/3d1" qsCatId="3D" csTypeId="urn:microsoft.com/office/officeart/2005/8/colors/accent1_2" csCatId="accent1" phldr="1"/>
      <dgm:spPr/>
      <dgm:t>
        <a:bodyPr/>
        <a:lstStyle/>
        <a:p>
          <a:endParaRPr lang="uz-Cyrl-UZ"/>
        </a:p>
      </dgm:t>
    </dgm:pt>
    <dgm:pt modelId="{5C1C0F18-E43C-4EC7-959B-1887853A2B24}">
      <dgm:prSet/>
      <dgm:spPr>
        <a:solidFill>
          <a:srgbClr val="0070C0"/>
        </a:solidFill>
      </dgm:spPr>
      <dgm:t>
        <a:bodyPr/>
        <a:lstStyle/>
        <a:p>
          <a:pPr rtl="0"/>
          <a:r>
            <a:rPr lang="uz-Cyrl-UZ" i="1" dirty="0" smtClean="0">
              <a:latin typeface="Times New Roman" pitchFamily="18" charset="0"/>
              <a:cs typeface="Times New Roman" pitchFamily="18" charset="0"/>
            </a:rPr>
            <a:t>Эътиборларингиз учун рахмат!</a:t>
          </a:r>
          <a:endParaRPr lang="uz-Cyrl-UZ" i="1" dirty="0">
            <a:latin typeface="Times New Roman" pitchFamily="18" charset="0"/>
            <a:cs typeface="Times New Roman" pitchFamily="18" charset="0"/>
          </a:endParaRPr>
        </a:p>
      </dgm:t>
    </dgm:pt>
    <dgm:pt modelId="{088E2010-C315-4004-8F6E-AA0609B8DB9C}" type="parTrans" cxnId="{EA1B6BE9-30AC-4BAD-98F6-877E5D569F98}">
      <dgm:prSet/>
      <dgm:spPr/>
      <dgm:t>
        <a:bodyPr/>
        <a:lstStyle/>
        <a:p>
          <a:endParaRPr lang="uz-Cyrl-UZ"/>
        </a:p>
      </dgm:t>
    </dgm:pt>
    <dgm:pt modelId="{9931003D-7F77-4A74-911A-43EF4020321B}" type="sibTrans" cxnId="{EA1B6BE9-30AC-4BAD-98F6-877E5D569F98}">
      <dgm:prSet/>
      <dgm:spPr/>
      <dgm:t>
        <a:bodyPr/>
        <a:lstStyle/>
        <a:p>
          <a:endParaRPr lang="uz-Cyrl-UZ"/>
        </a:p>
      </dgm:t>
    </dgm:pt>
    <dgm:pt modelId="{4674B0AB-0EE5-423F-ABBE-A950B620066F}" type="pres">
      <dgm:prSet presAssocID="{473DDB01-A9BC-497A-A180-A5B094BB75C8}" presName="linear" presStyleCnt="0">
        <dgm:presLayoutVars>
          <dgm:animLvl val="lvl"/>
          <dgm:resizeHandles val="exact"/>
        </dgm:presLayoutVars>
      </dgm:prSet>
      <dgm:spPr/>
      <dgm:t>
        <a:bodyPr/>
        <a:lstStyle/>
        <a:p>
          <a:endParaRPr lang="ru-RU"/>
        </a:p>
      </dgm:t>
    </dgm:pt>
    <dgm:pt modelId="{D27D4DC0-E0E6-4210-8B1A-936332FE04C9}" type="pres">
      <dgm:prSet presAssocID="{5C1C0F18-E43C-4EC7-959B-1887853A2B24}" presName="parentText" presStyleLbl="node1" presStyleIdx="0" presStyleCnt="1">
        <dgm:presLayoutVars>
          <dgm:chMax val="0"/>
          <dgm:bulletEnabled val="1"/>
        </dgm:presLayoutVars>
      </dgm:prSet>
      <dgm:spPr/>
      <dgm:t>
        <a:bodyPr/>
        <a:lstStyle/>
        <a:p>
          <a:endParaRPr lang="ru-RU"/>
        </a:p>
      </dgm:t>
    </dgm:pt>
  </dgm:ptLst>
  <dgm:cxnLst>
    <dgm:cxn modelId="{0F37A9C8-29C5-4B74-9ED7-2DA585140B80}" type="presOf" srcId="{473DDB01-A9BC-497A-A180-A5B094BB75C8}" destId="{4674B0AB-0EE5-423F-ABBE-A950B620066F}" srcOrd="0" destOrd="0" presId="urn:microsoft.com/office/officeart/2005/8/layout/vList2"/>
    <dgm:cxn modelId="{65B575CC-D1A9-41D8-AC42-933356EB7F02}" type="presOf" srcId="{5C1C0F18-E43C-4EC7-959B-1887853A2B24}" destId="{D27D4DC0-E0E6-4210-8B1A-936332FE04C9}" srcOrd="0" destOrd="0" presId="urn:microsoft.com/office/officeart/2005/8/layout/vList2"/>
    <dgm:cxn modelId="{EA1B6BE9-30AC-4BAD-98F6-877E5D569F98}" srcId="{473DDB01-A9BC-497A-A180-A5B094BB75C8}" destId="{5C1C0F18-E43C-4EC7-959B-1887853A2B24}" srcOrd="0" destOrd="0" parTransId="{088E2010-C315-4004-8F6E-AA0609B8DB9C}" sibTransId="{9931003D-7F77-4A74-911A-43EF4020321B}"/>
    <dgm:cxn modelId="{68801575-7DB1-46FA-A4F9-4702680CAB47}" type="presParOf" srcId="{4674B0AB-0EE5-423F-ABBE-A950B620066F}" destId="{D27D4DC0-E0E6-4210-8B1A-936332FE04C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7F1D26-6D88-4A9C-BE8B-0C9FF6DA9919}">
      <dsp:nvSpPr>
        <dsp:cNvPr id="0" name=""/>
        <dsp:cNvSpPr/>
      </dsp:nvSpPr>
      <dsp:spPr>
        <a:xfrm>
          <a:off x="1227722" y="33152"/>
          <a:ext cx="4822521" cy="4822521"/>
        </a:xfrm>
        <a:prstGeom prst="circularArrow">
          <a:avLst>
            <a:gd name="adj1" fmla="val 4668"/>
            <a:gd name="adj2" fmla="val 272909"/>
            <a:gd name="adj3" fmla="val 12925125"/>
            <a:gd name="adj4" fmla="val 17967243"/>
            <a:gd name="adj5" fmla="val 484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A22A42-0103-489D-AEDC-4C13996D6870}">
      <dsp:nvSpPr>
        <dsp:cNvPr id="0" name=""/>
        <dsp:cNvSpPr/>
      </dsp:nvSpPr>
      <dsp:spPr>
        <a:xfrm>
          <a:off x="2071707" y="142882"/>
          <a:ext cx="3134551" cy="156727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uz-Cyrl-UZ" sz="3200" kern="1200" dirty="0" smtClean="0">
              <a:latin typeface="Times New Roman" pitchFamily="18" charset="0"/>
              <a:cs typeface="Times New Roman" pitchFamily="18" charset="0"/>
            </a:rPr>
            <a:t>интенсив</a:t>
          </a:r>
          <a:endParaRPr lang="ru-RU" sz="3200" kern="1200" dirty="0">
            <a:latin typeface="Times New Roman" pitchFamily="18" charset="0"/>
            <a:cs typeface="Times New Roman" pitchFamily="18" charset="0"/>
          </a:endParaRPr>
        </a:p>
      </dsp:txBody>
      <dsp:txXfrm>
        <a:off x="2148215" y="219390"/>
        <a:ext cx="2981535" cy="1414259"/>
      </dsp:txXfrm>
    </dsp:sp>
    <dsp:sp modelId="{31B2554B-0633-44EA-B99B-0A967E8267B4}">
      <dsp:nvSpPr>
        <dsp:cNvPr id="0" name=""/>
        <dsp:cNvSpPr/>
      </dsp:nvSpPr>
      <dsp:spPr>
        <a:xfrm>
          <a:off x="3714771" y="1714520"/>
          <a:ext cx="3134551" cy="156727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uz-Cyrl-UZ" sz="3200" kern="1200" dirty="0" smtClean="0">
              <a:latin typeface="Times New Roman" pitchFamily="18" charset="0"/>
              <a:cs typeface="Times New Roman" pitchFamily="18" charset="0"/>
            </a:rPr>
            <a:t>инновацион ривожланиш</a:t>
          </a:r>
          <a:endParaRPr lang="ru-RU" sz="3200" kern="1200" dirty="0">
            <a:latin typeface="Times New Roman" pitchFamily="18" charset="0"/>
            <a:cs typeface="Times New Roman" pitchFamily="18" charset="0"/>
          </a:endParaRPr>
        </a:p>
      </dsp:txBody>
      <dsp:txXfrm>
        <a:off x="3791279" y="1791028"/>
        <a:ext cx="2981535" cy="1414259"/>
      </dsp:txXfrm>
    </dsp:sp>
    <dsp:sp modelId="{5BCFA975-E8BA-4471-BFF1-D3702A83F755}">
      <dsp:nvSpPr>
        <dsp:cNvPr id="0" name=""/>
        <dsp:cNvSpPr/>
      </dsp:nvSpPr>
      <dsp:spPr>
        <a:xfrm>
          <a:off x="2076062" y="3464165"/>
          <a:ext cx="3134551" cy="156727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uz-Cyrl-UZ" sz="3000" kern="1200" dirty="0" smtClean="0">
              <a:latin typeface="Times New Roman" pitchFamily="18" charset="0"/>
              <a:cs typeface="Times New Roman" pitchFamily="18" charset="0"/>
            </a:rPr>
            <a:t>фан ва техника ютуқларидан фойдаланиш</a:t>
          </a:r>
          <a:endParaRPr lang="ru-RU" sz="3000" kern="1200" dirty="0">
            <a:latin typeface="Times New Roman" pitchFamily="18" charset="0"/>
            <a:cs typeface="Times New Roman" pitchFamily="18" charset="0"/>
          </a:endParaRPr>
        </a:p>
      </dsp:txBody>
      <dsp:txXfrm>
        <a:off x="2152570" y="3540673"/>
        <a:ext cx="2981535" cy="1414259"/>
      </dsp:txXfrm>
    </dsp:sp>
    <dsp:sp modelId="{019439C7-6BC3-4E83-9EF9-49A8791111CC}">
      <dsp:nvSpPr>
        <dsp:cNvPr id="0" name=""/>
        <dsp:cNvSpPr/>
      </dsp:nvSpPr>
      <dsp:spPr>
        <a:xfrm>
          <a:off x="344456" y="1732560"/>
          <a:ext cx="3134551" cy="156727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uz-Cyrl-UZ" sz="3200" kern="1200" dirty="0" smtClean="0">
              <a:latin typeface="Times New Roman" pitchFamily="18" charset="0"/>
              <a:cs typeface="Times New Roman" pitchFamily="18" charset="0"/>
            </a:rPr>
            <a:t>экстенсив</a:t>
          </a:r>
          <a:endParaRPr lang="ru-RU" sz="3200" kern="1200" dirty="0">
            <a:latin typeface="Times New Roman" pitchFamily="18" charset="0"/>
            <a:cs typeface="Times New Roman" pitchFamily="18" charset="0"/>
          </a:endParaRPr>
        </a:p>
      </dsp:txBody>
      <dsp:txXfrm>
        <a:off x="420964" y="1809068"/>
        <a:ext cx="2981535" cy="14142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8CAC80-C019-44F7-AE24-2975195FBA05}">
      <dsp:nvSpPr>
        <dsp:cNvPr id="0" name=""/>
        <dsp:cNvSpPr/>
      </dsp:nvSpPr>
      <dsp:spPr>
        <a:xfrm>
          <a:off x="0" y="-21934"/>
          <a:ext cx="4525963" cy="4525963"/>
        </a:xfrm>
        <a:prstGeom prst="pie">
          <a:avLst>
            <a:gd name="adj1" fmla="val 5400000"/>
            <a:gd name="adj2" fmla="val 1620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AFD72F19-A7E7-4B40-BE36-8E9CBC702AA5}">
      <dsp:nvSpPr>
        <dsp:cNvPr id="0" name=""/>
        <dsp:cNvSpPr/>
      </dsp:nvSpPr>
      <dsp:spPr>
        <a:xfrm>
          <a:off x="2257432" y="0"/>
          <a:ext cx="5966618" cy="4525963"/>
        </a:xfrm>
        <a:prstGeom prst="rect">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106680" tIns="106680" rIns="106680" bIns="106680" numCol="1" spcCol="1270" anchor="ctr" anchorCtr="0">
          <a:noAutofit/>
        </a:bodyPr>
        <a:lstStyle/>
        <a:p>
          <a:pPr lvl="0" algn="just" defTabSz="1244600" rtl="0">
            <a:lnSpc>
              <a:spcPct val="90000"/>
            </a:lnSpc>
            <a:spcBef>
              <a:spcPct val="0"/>
            </a:spcBef>
            <a:spcAft>
              <a:spcPct val="35000"/>
            </a:spcAft>
          </a:pPr>
          <a:r>
            <a:rPr lang="uz-Cyrl-UZ" sz="2800" kern="1200" dirty="0" smtClean="0">
              <a:latin typeface="Times New Roman" pitchFamily="18" charset="0"/>
              <a:cs typeface="Times New Roman" pitchFamily="18" charset="0"/>
            </a:rPr>
            <a:t>1. Индустриал иқтисодётдан сервис асосидаги иқтисодиётга ўтиш; </a:t>
          </a:r>
          <a:endParaRPr lang="ru-RU" sz="2800" kern="1200" dirty="0">
            <a:latin typeface="Times New Roman" pitchFamily="18" charset="0"/>
            <a:cs typeface="Times New Roman" pitchFamily="18" charset="0"/>
          </a:endParaRPr>
        </a:p>
      </dsp:txBody>
      <dsp:txXfrm>
        <a:off x="2257432" y="0"/>
        <a:ext cx="5966618" cy="1357791"/>
      </dsp:txXfrm>
    </dsp:sp>
    <dsp:sp modelId="{7138A205-860E-4B27-ABAD-343E23A010A7}">
      <dsp:nvSpPr>
        <dsp:cNvPr id="0" name=""/>
        <dsp:cNvSpPr/>
      </dsp:nvSpPr>
      <dsp:spPr>
        <a:xfrm>
          <a:off x="792044" y="1335857"/>
          <a:ext cx="2941873" cy="2941873"/>
        </a:xfrm>
        <a:prstGeom prst="pie">
          <a:avLst>
            <a:gd name="adj1" fmla="val 5400000"/>
            <a:gd name="adj2" fmla="val 1620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071711D-7C26-448B-BC4D-DA97082F8E71}">
      <dsp:nvSpPr>
        <dsp:cNvPr id="0" name=""/>
        <dsp:cNvSpPr/>
      </dsp:nvSpPr>
      <dsp:spPr>
        <a:xfrm>
          <a:off x="2262981" y="1065690"/>
          <a:ext cx="5966618" cy="3482206"/>
        </a:xfrm>
        <a:prstGeom prst="rect">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106680" tIns="106680" rIns="106680" bIns="106680" numCol="1" spcCol="1270" anchor="ctr" anchorCtr="0">
          <a:noAutofit/>
        </a:bodyPr>
        <a:lstStyle/>
        <a:p>
          <a:pPr lvl="0" algn="just" defTabSz="1244600" rtl="0">
            <a:lnSpc>
              <a:spcPct val="90000"/>
            </a:lnSpc>
            <a:spcBef>
              <a:spcPct val="0"/>
            </a:spcBef>
            <a:spcAft>
              <a:spcPct val="35000"/>
            </a:spcAft>
          </a:pPr>
          <a:r>
            <a:rPr lang="uz-Cyrl-UZ" sz="2800" kern="1200" dirty="0" smtClean="0">
              <a:latin typeface="Times New Roman" pitchFamily="18" charset="0"/>
              <a:cs typeface="Times New Roman" pitchFamily="18" charset="0"/>
            </a:rPr>
            <a:t>2. Технологик инновацияни ташкил этишда илм-фаннинг ҳал қилувчи аҳамиятга айланиши;</a:t>
          </a:r>
          <a:endParaRPr lang="ru-RU" sz="2800" kern="1200" dirty="0">
            <a:latin typeface="Times New Roman" pitchFamily="18" charset="0"/>
            <a:cs typeface="Times New Roman" pitchFamily="18" charset="0"/>
          </a:endParaRPr>
        </a:p>
      </dsp:txBody>
      <dsp:txXfrm>
        <a:off x="2262981" y="1065690"/>
        <a:ext cx="5966618" cy="1607172"/>
      </dsp:txXfrm>
    </dsp:sp>
    <dsp:sp modelId="{DE0A201D-EBD4-4102-ABF3-190C183CB16A}">
      <dsp:nvSpPr>
        <dsp:cNvPr id="0" name=""/>
        <dsp:cNvSpPr/>
      </dsp:nvSpPr>
      <dsp:spPr>
        <a:xfrm>
          <a:off x="1584087" y="2693644"/>
          <a:ext cx="1357787" cy="1357787"/>
        </a:xfrm>
        <a:prstGeom prst="pie">
          <a:avLst>
            <a:gd name="adj1" fmla="val 5400000"/>
            <a:gd name="adj2" fmla="val 1620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394F9186-E0B7-4E8C-955C-5CB42E7F46B2}">
      <dsp:nvSpPr>
        <dsp:cNvPr id="0" name=""/>
        <dsp:cNvSpPr/>
      </dsp:nvSpPr>
      <dsp:spPr>
        <a:xfrm>
          <a:off x="2262981" y="2467050"/>
          <a:ext cx="5966618" cy="1810976"/>
        </a:xfrm>
        <a:prstGeom prst="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106680" tIns="106680" rIns="106680" bIns="106680" numCol="1" spcCol="1270" anchor="ctr" anchorCtr="0">
          <a:noAutofit/>
        </a:bodyPr>
        <a:lstStyle/>
        <a:p>
          <a:pPr lvl="0" algn="just" defTabSz="1244600" rtl="0">
            <a:lnSpc>
              <a:spcPct val="90000"/>
            </a:lnSpc>
            <a:spcBef>
              <a:spcPct val="0"/>
            </a:spcBef>
            <a:spcAft>
              <a:spcPct val="35000"/>
            </a:spcAft>
          </a:pPr>
          <a:r>
            <a:rPr lang="uz-Cyrl-UZ" sz="2800" kern="1200" dirty="0" smtClean="0">
              <a:latin typeface="Times New Roman" pitchFamily="18" charset="0"/>
              <a:cs typeface="Times New Roman" pitchFamily="18" charset="0"/>
            </a:rPr>
            <a:t>3. Қарорлар қабул қилиш ва таҳлил қилишда янги интеллектуал технологияларнинг асосий воситага айланиши. </a:t>
          </a:r>
          <a:endParaRPr lang="ru-RU" sz="2800" kern="1200" dirty="0">
            <a:latin typeface="Times New Roman" pitchFamily="18" charset="0"/>
            <a:cs typeface="Times New Roman" pitchFamily="18" charset="0"/>
          </a:endParaRPr>
        </a:p>
      </dsp:txBody>
      <dsp:txXfrm>
        <a:off x="2262981" y="2467050"/>
        <a:ext cx="5966618" cy="18109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E30AE-C2B0-4474-815B-F1F61DA4452E}" type="datetimeFigureOut">
              <a:rPr lang="ru-RU" smtClean="0"/>
              <a:pPr/>
              <a:t>07.09.2015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547347-54B0-4BD1-BB3F-18B4F9037715}" type="slidenum">
              <a:rPr lang="ru-RU" smtClean="0"/>
              <a:pPr/>
              <a:t>‹#›</a:t>
            </a:fld>
            <a:endParaRPr lang="ru-RU"/>
          </a:p>
        </p:txBody>
      </p:sp>
    </p:spTree>
    <p:extLst>
      <p:ext uri="{BB962C8B-B14F-4D97-AF65-F5344CB8AC3E}">
        <p14:creationId xmlns:p14="http://schemas.microsoft.com/office/powerpoint/2010/main" val="1149314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A1547347-54B0-4BD1-BB3F-18B4F9037715}" type="slidenum">
              <a:rPr lang="ru-RU" smtClean="0"/>
              <a:pPr/>
              <a:t>1</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A1547347-54B0-4BD1-BB3F-18B4F9037715}" type="slidenum">
              <a:rPr lang="ru-RU" smtClean="0"/>
              <a:pPr/>
              <a:t>10</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07.09.2015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07.09.2015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07.09.2015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07.09.2015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07.09.2015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07.09.2015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07.09.2015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07.09.2015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07.09.2015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07.09.2015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07.09.2015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07.09.2015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idx="1"/>
          </p:nvPr>
        </p:nvSpPr>
        <p:spPr>
          <a:xfrm>
            <a:off x="457200" y="1857364"/>
            <a:ext cx="8229600" cy="4714908"/>
          </a:xfrm>
        </p:spPr>
        <p:style>
          <a:lnRef idx="1">
            <a:schemeClr val="accent6"/>
          </a:lnRef>
          <a:fillRef idx="2">
            <a:schemeClr val="accent6"/>
          </a:fillRef>
          <a:effectRef idx="1">
            <a:schemeClr val="accent6"/>
          </a:effectRef>
          <a:fontRef idx="minor">
            <a:schemeClr val="dk1"/>
          </a:fontRef>
        </p:style>
        <p:txBody>
          <a:bodyPr anchor="b">
            <a:normAutofit fontScale="32500" lnSpcReduction="20000"/>
          </a:bodyPr>
          <a:lstStyle/>
          <a:p>
            <a:pPr indent="363538" algn="just">
              <a:buNone/>
              <a:defRPr/>
            </a:pPr>
            <a:endParaRPr lang="uz-Cyrl-UZ" sz="2800" dirty="0" smtClean="0">
              <a:latin typeface="Times New Roman" pitchFamily="18" charset="0"/>
              <a:cs typeface="Times New Roman" pitchFamily="18" charset="0"/>
            </a:endParaRPr>
          </a:p>
          <a:p>
            <a:pPr indent="363538" algn="just">
              <a:buNone/>
              <a:defRPr/>
            </a:pPr>
            <a:endParaRPr lang="uz-Cyrl-UZ" sz="2800" dirty="0" smtClean="0">
              <a:latin typeface="Times New Roman" pitchFamily="18" charset="0"/>
              <a:cs typeface="Times New Roman" pitchFamily="18" charset="0"/>
            </a:endParaRPr>
          </a:p>
          <a:p>
            <a:pPr indent="363538" algn="just">
              <a:buNone/>
              <a:defRPr/>
            </a:pPr>
            <a:endParaRPr lang="uz-Cyrl-UZ" sz="2800" dirty="0" smtClean="0">
              <a:latin typeface="Times New Roman" pitchFamily="18" charset="0"/>
              <a:cs typeface="Times New Roman" pitchFamily="18" charset="0"/>
            </a:endParaRPr>
          </a:p>
          <a:p>
            <a:pPr indent="363538" algn="just">
              <a:buNone/>
              <a:defRPr/>
            </a:pPr>
            <a:endParaRPr lang="uz-Cyrl-UZ" sz="2800" dirty="0" smtClean="0">
              <a:latin typeface="Times New Roman" pitchFamily="18" charset="0"/>
              <a:cs typeface="Times New Roman" pitchFamily="18" charset="0"/>
            </a:endParaRPr>
          </a:p>
          <a:p>
            <a:pPr indent="363538" algn="just">
              <a:buNone/>
              <a:defRPr/>
            </a:pPr>
            <a:endParaRPr lang="uz-Cyrl-UZ" sz="3000" dirty="0" smtClean="0">
              <a:latin typeface="Times New Roman" pitchFamily="18" charset="0"/>
              <a:cs typeface="Times New Roman" pitchFamily="18" charset="0"/>
            </a:endParaRPr>
          </a:p>
          <a:p>
            <a:pPr indent="363538" algn="just">
              <a:buNone/>
              <a:defRPr/>
            </a:pPr>
            <a:endParaRPr lang="uz-Cyrl-UZ" sz="3000" dirty="0" smtClean="0">
              <a:latin typeface="Times New Roman" pitchFamily="18" charset="0"/>
              <a:cs typeface="Times New Roman" pitchFamily="18" charset="0"/>
            </a:endParaRPr>
          </a:p>
          <a:p>
            <a:pPr indent="363538" algn="just">
              <a:buNone/>
              <a:defRPr/>
            </a:pPr>
            <a:endParaRPr lang="uz-Cyrl-UZ" sz="3000" dirty="0" smtClean="0">
              <a:latin typeface="Times New Roman" pitchFamily="18" charset="0"/>
              <a:cs typeface="Times New Roman" pitchFamily="18" charset="0"/>
            </a:endParaRPr>
          </a:p>
          <a:p>
            <a:pPr indent="363538" algn="just">
              <a:buNone/>
              <a:defRPr/>
            </a:pPr>
            <a:endParaRPr lang="uz-Cyrl-UZ" sz="3000" dirty="0" smtClean="0">
              <a:latin typeface="Times New Roman" pitchFamily="18" charset="0"/>
              <a:cs typeface="Times New Roman" pitchFamily="18" charset="0"/>
            </a:endParaRPr>
          </a:p>
          <a:p>
            <a:pPr indent="363538" algn="just">
              <a:buNone/>
              <a:defRPr/>
            </a:pPr>
            <a:endParaRPr lang="uz-Cyrl-UZ" sz="3000" dirty="0" smtClean="0">
              <a:latin typeface="Times New Roman" pitchFamily="18" charset="0"/>
              <a:cs typeface="Times New Roman" pitchFamily="18" charset="0"/>
            </a:endParaRPr>
          </a:p>
          <a:p>
            <a:pPr indent="363538" algn="just">
              <a:buNone/>
              <a:defRPr/>
            </a:pPr>
            <a:r>
              <a:rPr lang="uz-Cyrl-UZ" sz="8000" dirty="0" smtClean="0">
                <a:latin typeface="Times New Roman" pitchFamily="18" charset="0"/>
                <a:cs typeface="Times New Roman" pitchFamily="18" charset="0"/>
              </a:rPr>
              <a:t>Режа:</a:t>
            </a:r>
          </a:p>
          <a:p>
            <a:pPr lvl="0"/>
            <a:r>
              <a:rPr lang="uz-Cyrl-UZ" sz="8000" dirty="0">
                <a:latin typeface="Times New Roman" pitchFamily="18" charset="0"/>
                <a:cs typeface="Times New Roman" pitchFamily="18" charset="0"/>
              </a:rPr>
              <a:t>Интеллектуал мулк ва капиталнинг шаклланиши.</a:t>
            </a:r>
            <a:endParaRPr lang="ru-RU" sz="8000" dirty="0">
              <a:latin typeface="Times New Roman" pitchFamily="18" charset="0"/>
              <a:cs typeface="Times New Roman" pitchFamily="18" charset="0"/>
            </a:endParaRPr>
          </a:p>
          <a:p>
            <a:pPr lvl="0"/>
            <a:r>
              <a:rPr lang="uz-Cyrl-UZ" sz="8000" dirty="0">
                <a:latin typeface="Times New Roman" pitchFamily="18" charset="0"/>
                <a:cs typeface="Times New Roman" pitchFamily="18" charset="0"/>
              </a:rPr>
              <a:t> Интеллектуал мулк ва капиталнинг ҳуқуқий муҳофазаси, ҳимоясини таъминлаш ва бошқариш. </a:t>
            </a:r>
            <a:endParaRPr lang="ru-RU" sz="8000" dirty="0">
              <a:latin typeface="Times New Roman" pitchFamily="18" charset="0"/>
              <a:cs typeface="Times New Roman" pitchFamily="18" charset="0"/>
            </a:endParaRPr>
          </a:p>
          <a:p>
            <a:pPr lvl="0"/>
            <a:r>
              <a:rPr lang="uz-Cyrl-UZ" sz="8000" dirty="0">
                <a:latin typeface="Times New Roman" pitchFamily="18" charset="0"/>
                <a:cs typeface="Times New Roman" pitchFamily="18" charset="0"/>
              </a:rPr>
              <a:t>Илмий техника ишланмаларини тижоратлаштириш стратегияси. Илмий кашфиётлар, ихтиролар ва лицензиялаш борасида давлат сиёсати.</a:t>
            </a:r>
            <a:endParaRPr lang="ru-RU" sz="8000" dirty="0">
              <a:latin typeface="Times New Roman" pitchFamily="18" charset="0"/>
              <a:cs typeface="Times New Roman" pitchFamily="18" charset="0"/>
            </a:endParaRPr>
          </a:p>
          <a:p>
            <a:pPr lvl="0"/>
            <a:r>
              <a:rPr lang="uz-Cyrl-UZ" sz="8000" dirty="0">
                <a:latin typeface="Times New Roman" pitchFamily="18" charset="0"/>
                <a:cs typeface="Times New Roman" pitchFamily="18" charset="0"/>
              </a:rPr>
              <a:t>Замонавий инновацион стратегиялар ва инновациялар маркетинги.</a:t>
            </a:r>
            <a:endParaRPr lang="ru-RU" sz="8000" dirty="0">
              <a:latin typeface="Times New Roman" pitchFamily="18" charset="0"/>
              <a:cs typeface="Times New Roman" pitchFamily="18" charset="0"/>
            </a:endParaRPr>
          </a:p>
          <a:p>
            <a:pPr indent="363538" algn="just">
              <a:buAutoNum type="arabicPeriod"/>
              <a:defRPr/>
            </a:pPr>
            <a:endParaRPr lang="uz-Cyrl-UZ" sz="5100" dirty="0" smtClean="0">
              <a:latin typeface="Times New Roman" pitchFamily="18" charset="0"/>
              <a:cs typeface="Times New Roman" pitchFamily="18" charset="0"/>
            </a:endParaRPr>
          </a:p>
          <a:p>
            <a:pPr indent="363538" algn="just">
              <a:buNone/>
              <a:defRPr/>
            </a:pPr>
            <a:endParaRPr lang="uz-Cyrl-UZ" sz="12300" dirty="0" smtClean="0">
              <a:latin typeface="Times New Roman" pitchFamily="18" charset="0"/>
              <a:cs typeface="Times New Roman" pitchFamily="18" charset="0"/>
            </a:endParaRPr>
          </a:p>
          <a:p>
            <a:pPr indent="363538" algn="just">
              <a:buAutoNum type="arabicPeriod"/>
              <a:defRPr/>
            </a:pPr>
            <a:endParaRPr lang="uz-Cyrl-UZ" sz="3600" dirty="0" smtClean="0">
              <a:latin typeface="Times New Roman" pitchFamily="18" charset="0"/>
              <a:cs typeface="Times New Roman" pitchFamily="18" charset="0"/>
            </a:endParaRPr>
          </a:p>
          <a:p>
            <a:pPr indent="363538" algn="just">
              <a:defRPr/>
            </a:pPr>
            <a:endParaRPr lang="ru-RU" sz="3600" dirty="0" smtClean="0">
              <a:latin typeface="Times New Roman" pitchFamily="18" charset="0"/>
              <a:cs typeface="Times New Roman" pitchFamily="18" charset="0"/>
            </a:endParaRPr>
          </a:p>
        </p:txBody>
      </p:sp>
      <p:sp>
        <p:nvSpPr>
          <p:cNvPr id="4" name="Заголовок 3"/>
          <p:cNvSpPr>
            <a:spLocks noGrp="1"/>
          </p:cNvSpPr>
          <p:nvPr>
            <p:ph type="title"/>
          </p:nvPr>
        </p:nvSpPr>
        <p:spPr>
          <a:xfrm>
            <a:off x="357158" y="0"/>
            <a:ext cx="8229600" cy="1500174"/>
          </a:xfrm>
        </p:spPr>
        <p:style>
          <a:lnRef idx="1">
            <a:schemeClr val="accent2"/>
          </a:lnRef>
          <a:fillRef idx="2">
            <a:schemeClr val="accent2"/>
          </a:fillRef>
          <a:effectRef idx="1">
            <a:schemeClr val="accent2"/>
          </a:effectRef>
          <a:fontRef idx="minor">
            <a:schemeClr val="dk1"/>
          </a:fontRef>
        </p:style>
        <p:txBody>
          <a:bodyPr>
            <a:noAutofit/>
          </a:bodyPr>
          <a:lstStyle/>
          <a:p>
            <a:r>
              <a:rPr lang="en-US" sz="3200" dirty="0" smtClean="0">
                <a:latin typeface="Times New Roman" pitchFamily="18" charset="0"/>
                <a:cs typeface="Times New Roman" pitchFamily="18" charset="0"/>
              </a:rPr>
              <a:t>2-</a:t>
            </a:r>
            <a:r>
              <a:rPr lang="uz-Cyrl-UZ" sz="3200" dirty="0" smtClean="0">
                <a:latin typeface="Times New Roman" pitchFamily="18" charset="0"/>
                <a:cs typeface="Times New Roman" pitchFamily="18" charset="0"/>
              </a:rPr>
              <a:t>Мавзу</a:t>
            </a:r>
            <a:r>
              <a:rPr lang="uz-Cyrl-UZ" sz="3200" dirty="0" smtClean="0">
                <a:latin typeface="Times New Roman" pitchFamily="18" charset="0"/>
                <a:cs typeface="Times New Roman" pitchFamily="18" charset="0"/>
              </a:rPr>
              <a:t>: </a:t>
            </a:r>
            <a:r>
              <a:rPr lang="uz-Cyrl-UZ" sz="3200" dirty="0">
                <a:latin typeface="Times New Roman" pitchFamily="18" charset="0"/>
                <a:cs typeface="Times New Roman" pitchFamily="18" charset="0"/>
              </a:rPr>
              <a:t>Интеллектуал мулк ва  капиталнинг  ҳаракатланиши, унинг ҳуқуқий муҳофазаси, ҳимоясини таъминлаш ва бошқариш. </a:t>
            </a:r>
            <a:endParaRPr lang="ru-RU"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uz-Cyrl-UZ" b="1" dirty="0" smtClean="0">
                <a:latin typeface="Times New Roman" pitchFamily="18" charset="0"/>
                <a:cs typeface="Times New Roman" pitchFamily="18" charset="0"/>
              </a:rPr>
              <a:t>Қамров даражаси</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Autofit/>
          </a:bodyPr>
          <a:lstStyle/>
          <a:p>
            <a:pPr algn="just">
              <a:buNone/>
            </a:pPr>
            <a:r>
              <a:rPr lang="ru-RU" b="1" dirty="0" smtClean="0">
                <a:latin typeface="Times New Roman" pitchFamily="18" charset="0"/>
                <a:cs typeface="Times New Roman" pitchFamily="18" charset="0"/>
              </a:rPr>
              <a:t>   </a:t>
            </a:r>
            <a:r>
              <a:rPr lang="ru-RU" sz="3600" b="1" dirty="0" err="1" smtClean="0">
                <a:latin typeface="Times New Roman" pitchFamily="18" charset="0"/>
                <a:cs typeface="Times New Roman" pitchFamily="18" charset="0"/>
              </a:rPr>
              <a:t>Билимлар</a:t>
            </a:r>
            <a:r>
              <a:rPr lang="ru-RU" sz="3600" b="1" dirty="0" smtClean="0">
                <a:latin typeface="Times New Roman" pitchFamily="18" charset="0"/>
                <a:cs typeface="Times New Roman" pitchFamily="18" charset="0"/>
              </a:rPr>
              <a:t> </a:t>
            </a:r>
            <a:r>
              <a:rPr lang="ru-RU" sz="3600" b="1" dirty="0" err="1" smtClean="0">
                <a:latin typeface="Times New Roman" pitchFamily="18" charset="0"/>
                <a:cs typeface="Times New Roman" pitchFamily="18" charset="0"/>
              </a:rPr>
              <a:t>иктисодиёти</a:t>
            </a:r>
            <a:r>
              <a:rPr lang="ru-RU" sz="3600" b="1" dirty="0" smtClean="0">
                <a:latin typeface="Times New Roman" pitchFamily="18" charset="0"/>
                <a:cs typeface="Times New Roman" pitchFamily="18" charset="0"/>
              </a:rPr>
              <a:t> </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таълим</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тизими</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фанлар</a:t>
            </a:r>
            <a:r>
              <a:rPr lang="ru-RU" b="1" dirty="0">
                <a:latin typeface="Times New Roman" pitchFamily="18" charset="0"/>
                <a:cs typeface="Times New Roman" pitchFamily="18" charset="0"/>
              </a:rPr>
              <a:t>, </a:t>
            </a:r>
            <a:r>
              <a:rPr lang="ru-RU" b="1" dirty="0" smtClean="0">
                <a:latin typeface="Times New Roman" pitchFamily="18" charset="0"/>
                <a:cs typeface="Times New Roman" pitchFamily="18" charset="0"/>
              </a:rPr>
              <a:t> патент </a:t>
            </a:r>
            <a:r>
              <a:rPr lang="ru-RU" b="1" dirty="0" err="1" smtClean="0">
                <a:latin typeface="Times New Roman" pitchFamily="18" charset="0"/>
                <a:cs typeface="Times New Roman" pitchFamily="18" charset="0"/>
              </a:rPr>
              <a:t>системасини</a:t>
            </a:r>
            <a:r>
              <a:rPr lang="ru-RU" b="1" dirty="0" smtClean="0">
                <a:latin typeface="Times New Roman" pitchFamily="18" charset="0"/>
                <a:cs typeface="Times New Roman" pitchFamily="18" charset="0"/>
              </a:rPr>
              <a:t>,</a:t>
            </a:r>
          </a:p>
          <a:p>
            <a:pPr algn="just">
              <a:buNone/>
            </a:pPr>
            <a:r>
              <a:rPr lang="ru-RU" b="1" dirty="0" smtClean="0">
                <a:latin typeface="Times New Roman" pitchFamily="18" charset="0"/>
                <a:cs typeface="Times New Roman" pitchFamily="18" charset="0"/>
              </a:rPr>
              <a:t>   компьютер </a:t>
            </a:r>
            <a:r>
              <a:rPr lang="ru-RU" b="1" dirty="0" err="1">
                <a:latin typeface="Times New Roman" pitchFamily="18" charset="0"/>
                <a:cs typeface="Times New Roman" pitchFamily="18" charset="0"/>
              </a:rPr>
              <a:t>программаларини</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ишлаб</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чикариш</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сохаси</a:t>
            </a:r>
            <a:r>
              <a:rPr lang="ru-RU" b="1" dirty="0">
                <a:latin typeface="Times New Roman" pitchFamily="18" charset="0"/>
                <a:cs typeface="Times New Roman" pitchFamily="18" charset="0"/>
              </a:rPr>
              <a:t>, НИОКР (</a:t>
            </a:r>
            <a:r>
              <a:rPr lang="ru-RU" b="1" dirty="0" smtClean="0">
                <a:latin typeface="Times New Roman" pitchFamily="18" charset="0"/>
                <a:cs typeface="Times New Roman" pitchFamily="18" charset="0"/>
              </a:rPr>
              <a:t>Научно-исследовательские опытно - конструкторские </a:t>
            </a:r>
            <a:r>
              <a:rPr lang="ru-RU" b="1" dirty="0">
                <a:latin typeface="Times New Roman" pitchFamily="18" charset="0"/>
                <a:cs typeface="Times New Roman" pitchFamily="18" charset="0"/>
              </a:rPr>
              <a:t>разработки) </a:t>
            </a:r>
            <a:r>
              <a:rPr lang="ru-RU" b="1" dirty="0" err="1">
                <a:latin typeface="Times New Roman" pitchFamily="18" charset="0"/>
                <a:cs typeface="Times New Roman" pitchFamily="18" charset="0"/>
              </a:rPr>
              <a:t>ва</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билим</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ишлаб</a:t>
            </a:r>
            <a:r>
              <a:rPr lang="ru-RU" b="1" dirty="0">
                <a:latin typeface="Times New Roman" pitchFamily="18" charset="0"/>
                <a:cs typeface="Times New Roman" pitchFamily="18" charset="0"/>
              </a:rPr>
              <a:t> </a:t>
            </a:r>
            <a:r>
              <a:rPr lang="ru-RU" b="1" dirty="0" err="1" smtClean="0">
                <a:latin typeface="Times New Roman" pitchFamily="18" charset="0"/>
                <a:cs typeface="Times New Roman" pitchFamily="18" charset="0"/>
              </a:rPr>
              <a:t>чиқариш </a:t>
            </a:r>
            <a:r>
              <a:rPr lang="ru-RU" b="1" dirty="0" err="1">
                <a:latin typeface="Times New Roman" pitchFamily="18" charset="0"/>
                <a:cs typeface="Times New Roman" pitchFamily="18" charset="0"/>
              </a:rPr>
              <a:t>билан</a:t>
            </a:r>
            <a:r>
              <a:rPr lang="ru-RU" b="1" dirty="0">
                <a:latin typeface="Times New Roman" pitchFamily="18" charset="0"/>
                <a:cs typeface="Times New Roman" pitchFamily="18" charset="0"/>
              </a:rPr>
              <a:t> </a:t>
            </a:r>
            <a:r>
              <a:rPr lang="ru-RU" b="1" dirty="0" err="1" smtClean="0">
                <a:latin typeface="Times New Roman" pitchFamily="18" charset="0"/>
                <a:cs typeface="Times New Roman" pitchFamily="18" charset="0"/>
              </a:rPr>
              <a:t>боғлиқ бошқа тармоқларни </a:t>
            </a:r>
            <a:r>
              <a:rPr lang="ru-RU" b="1" dirty="0" err="1">
                <a:latin typeface="Times New Roman" pitchFamily="18" charset="0"/>
                <a:cs typeface="Times New Roman" pitchFamily="18" charset="0"/>
              </a:rPr>
              <a:t>қ</a:t>
            </a:r>
            <a:r>
              <a:rPr lang="ru-RU" b="1" dirty="0" err="1" smtClean="0">
                <a:latin typeface="Times New Roman" pitchFamily="18" charset="0"/>
                <a:cs typeface="Times New Roman" pitchFamily="18" charset="0"/>
              </a:rPr>
              <a:t>амраб </a:t>
            </a:r>
            <a:r>
              <a:rPr lang="ru-RU" b="1" dirty="0" err="1">
                <a:latin typeface="Times New Roman" pitchFamily="18" charset="0"/>
                <a:cs typeface="Times New Roman" pitchFamily="18" charset="0"/>
              </a:rPr>
              <a:t>олади</a:t>
            </a:r>
            <a:r>
              <a:rPr lang="ru-RU" b="1" dirty="0">
                <a:latin typeface="Times New Roman" pitchFamily="18" charset="0"/>
                <a:cs typeface="Times New Roman" pitchFamily="18" charset="0"/>
              </a:rPr>
              <a:t>.</a:t>
            </a:r>
          </a:p>
          <a:p>
            <a:pPr algn="just"/>
            <a:endParaRPr lang="ru-RU" sz="3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4800" b="1" dirty="0" err="1" smtClean="0">
                <a:latin typeface="Times New Roman" pitchFamily="18" charset="0"/>
                <a:cs typeface="Times New Roman" pitchFamily="18" charset="0"/>
              </a:rPr>
              <a:t>Билимлар</a:t>
            </a:r>
            <a:r>
              <a:rPr lang="ru-RU" sz="4800" b="1" dirty="0" smtClean="0">
                <a:latin typeface="Times New Roman" pitchFamily="18" charset="0"/>
                <a:cs typeface="Times New Roman" pitchFamily="18" charset="0"/>
              </a:rPr>
              <a:t> </a:t>
            </a:r>
            <a:r>
              <a:rPr lang="ru-RU" sz="4800" b="1" dirty="0" err="1" smtClean="0">
                <a:latin typeface="Times New Roman" pitchFamily="18" charset="0"/>
                <a:cs typeface="Times New Roman" pitchFamily="18" charset="0"/>
              </a:rPr>
              <a:t>иқтисодиёти-</a:t>
            </a:r>
            <a:endParaRPr lang="ru-RU" sz="4800" dirty="0"/>
          </a:p>
        </p:txBody>
      </p:sp>
      <p:sp>
        <p:nvSpPr>
          <p:cNvPr id="3" name="Содержимое 2"/>
          <p:cNvSpPr>
            <a:spLocks noGrp="1"/>
          </p:cNvSpPr>
          <p:nvPr>
            <p:ph idx="1"/>
          </p:nvPr>
        </p:nvSpPr>
        <p:spPr>
          <a:xfrm>
            <a:off x="457200" y="1671638"/>
            <a:ext cx="8229600" cy="4829196"/>
          </a:xfrm>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pPr lvl="0" algn="just">
              <a:buNone/>
            </a:pPr>
            <a:r>
              <a:rPr lang="ru-RU" sz="3500" dirty="0" smtClean="0">
                <a:latin typeface="Times New Roman" pitchFamily="18" charset="0"/>
                <a:cs typeface="Times New Roman" pitchFamily="18" charset="0"/>
              </a:rPr>
              <a:t>    </a:t>
            </a:r>
            <a:r>
              <a:rPr lang="ru-RU" sz="3500" b="1" dirty="0" err="1" smtClean="0">
                <a:latin typeface="Times New Roman" pitchFamily="18" charset="0"/>
                <a:cs typeface="Times New Roman" pitchFamily="18" charset="0"/>
              </a:rPr>
              <a:t>Бу</a:t>
            </a:r>
            <a:r>
              <a:rPr lang="ru-RU" sz="3500" b="1" dirty="0" smtClean="0">
                <a:latin typeface="Times New Roman" pitchFamily="18" charset="0"/>
                <a:cs typeface="Times New Roman" pitchFamily="18" charset="0"/>
              </a:rPr>
              <a:t> </a:t>
            </a:r>
            <a:r>
              <a:rPr lang="ru-RU" sz="3500" b="1" dirty="0" err="1">
                <a:latin typeface="Times New Roman" pitchFamily="18" charset="0"/>
                <a:cs typeface="Times New Roman" pitchFamily="18" charset="0"/>
              </a:rPr>
              <a:t>шундай</a:t>
            </a:r>
            <a:r>
              <a:rPr lang="ru-RU" sz="3500" b="1" dirty="0">
                <a:latin typeface="Times New Roman" pitchFamily="18" charset="0"/>
                <a:cs typeface="Times New Roman" pitchFamily="18" charset="0"/>
              </a:rPr>
              <a:t> </a:t>
            </a:r>
            <a:r>
              <a:rPr lang="ru-RU" sz="3500" b="1" dirty="0" err="1" smtClean="0">
                <a:latin typeface="Times New Roman" pitchFamily="18" charset="0"/>
                <a:cs typeface="Times New Roman" pitchFamily="18" charset="0"/>
              </a:rPr>
              <a:t>иқтисодиётки</a:t>
            </a:r>
            <a:r>
              <a:rPr lang="ru-RU" sz="3500" b="1" dirty="0" err="1">
                <a:latin typeface="Times New Roman" pitchFamily="18" charset="0"/>
                <a:cs typeface="Times New Roman" pitchFamily="18" charset="0"/>
              </a:rPr>
              <a:t>, унда</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корхона</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стратегик</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ривожланишининг</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асосий</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ресурси</a:t>
            </a:r>
            <a:r>
              <a:rPr lang="ru-RU" sz="3500" b="1" dirty="0">
                <a:latin typeface="Times New Roman" pitchFamily="18" charset="0"/>
                <a:cs typeface="Times New Roman" pitchFamily="18" charset="0"/>
              </a:rPr>
              <a:t> </a:t>
            </a:r>
            <a:r>
              <a:rPr lang="ru-RU" sz="3500" b="1" dirty="0" err="1" smtClean="0">
                <a:latin typeface="Times New Roman" pitchFamily="18" charset="0"/>
                <a:cs typeface="Times New Roman" pitchFamily="18" charset="0"/>
              </a:rPr>
              <a:t>бўлиб</a:t>
            </a:r>
            <a:r>
              <a:rPr lang="ru-RU" sz="3500" b="1" dirty="0" smtClean="0">
                <a:latin typeface="Times New Roman" pitchFamily="18" charset="0"/>
                <a:cs typeface="Times New Roman" pitchFamily="18" charset="0"/>
              </a:rPr>
              <a:t> интеллектуал </a:t>
            </a:r>
            <a:r>
              <a:rPr lang="ru-RU" sz="3500" b="1" dirty="0">
                <a:latin typeface="Times New Roman" pitchFamily="18" charset="0"/>
                <a:cs typeface="Times New Roman" pitchFamily="18" charset="0"/>
              </a:rPr>
              <a:t>капитал, </a:t>
            </a:r>
            <a:r>
              <a:rPr lang="ru-RU" sz="3500" b="1" dirty="0" err="1">
                <a:latin typeface="Times New Roman" pitchFamily="18" charset="0"/>
                <a:cs typeface="Times New Roman" pitchFamily="18" charset="0"/>
              </a:rPr>
              <a:t>ишчи</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ва</a:t>
            </a:r>
            <a:r>
              <a:rPr lang="ru-RU" sz="3500" b="1" dirty="0">
                <a:latin typeface="Times New Roman" pitchFamily="18" charset="0"/>
                <a:cs typeface="Times New Roman" pitchFamily="18" charset="0"/>
              </a:rPr>
              <a:t> </a:t>
            </a:r>
            <a:r>
              <a:rPr lang="ru-RU" sz="3500" b="1" dirty="0" err="1" smtClean="0">
                <a:latin typeface="Times New Roman" pitchFamily="18" charset="0"/>
                <a:cs typeface="Times New Roman" pitchFamily="18" charset="0"/>
              </a:rPr>
              <a:t>хизматчиларнинг</a:t>
            </a:r>
            <a:r>
              <a:rPr lang="ru-RU" sz="3500" b="1" dirty="0" smtClean="0">
                <a:latin typeface="Times New Roman" pitchFamily="18" charset="0"/>
                <a:cs typeface="Times New Roman" pitchFamily="18" charset="0"/>
              </a:rPr>
              <a:t>  </a:t>
            </a:r>
            <a:r>
              <a:rPr lang="ru-RU" sz="3500" b="1" dirty="0" err="1" smtClean="0">
                <a:latin typeface="Times New Roman" pitchFamily="18" charset="0"/>
                <a:cs typeface="Times New Roman" pitchFamily="18" charset="0"/>
              </a:rPr>
              <a:t>имкониятлари</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корхонага</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тегишли</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уникал</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ташкилий</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билимлар</a:t>
            </a:r>
            <a:r>
              <a:rPr lang="ru-RU" sz="3500" b="1" dirty="0">
                <a:latin typeface="Times New Roman" pitchFamily="18" charset="0"/>
                <a:cs typeface="Times New Roman" pitchFamily="18" charset="0"/>
              </a:rPr>
              <a:t>, товар </a:t>
            </a:r>
            <a:r>
              <a:rPr lang="ru-RU" sz="3500" b="1" dirty="0" err="1">
                <a:latin typeface="Times New Roman" pitchFamily="18" charset="0"/>
                <a:cs typeface="Times New Roman" pitchFamily="18" charset="0"/>
              </a:rPr>
              <a:t>яратишда</a:t>
            </a:r>
            <a:r>
              <a:rPr lang="ru-RU" sz="3500" b="1" dirty="0">
                <a:latin typeface="Times New Roman" pitchFamily="18" charset="0"/>
                <a:cs typeface="Times New Roman" pitchFamily="18" charset="0"/>
              </a:rPr>
              <a:t> уни </a:t>
            </a:r>
            <a:r>
              <a:rPr lang="ru-RU" sz="3500" b="1" dirty="0" err="1">
                <a:latin typeface="Times New Roman" pitchFamily="18" charset="0"/>
                <a:cs typeface="Times New Roman" pitchFamily="18" charset="0"/>
              </a:rPr>
              <a:t>ишлаб</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чикарувчидан</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истеъмолчига</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етиб</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боргунгача</a:t>
            </a:r>
            <a:r>
              <a:rPr lang="ru-RU" sz="3500" b="1" dirty="0">
                <a:latin typeface="Times New Roman" pitchFamily="18" charset="0"/>
                <a:cs typeface="Times New Roman" pitchFamily="18" charset="0"/>
              </a:rPr>
              <a:t> </a:t>
            </a:r>
            <a:r>
              <a:rPr lang="ru-RU" sz="3500" b="1" dirty="0" err="1" smtClean="0">
                <a:latin typeface="Times New Roman" pitchFamily="18" charset="0"/>
                <a:cs typeface="Times New Roman" pitchFamily="18" charset="0"/>
              </a:rPr>
              <a:t>бўлган</a:t>
            </a:r>
            <a:r>
              <a:rPr lang="ru-RU" sz="3500" b="1" dirty="0" smtClean="0">
                <a:latin typeface="Times New Roman" pitchFamily="18" charset="0"/>
                <a:cs typeface="Times New Roman" pitchFamily="18" charset="0"/>
              </a:rPr>
              <a:t> </a:t>
            </a:r>
            <a:r>
              <a:rPr lang="ru-RU" sz="3500" b="1" dirty="0" err="1">
                <a:latin typeface="Times New Roman" pitchFamily="18" charset="0"/>
                <a:cs typeface="Times New Roman" pitchFamily="18" charset="0"/>
              </a:rPr>
              <a:t>барча</a:t>
            </a:r>
            <a:r>
              <a:rPr lang="ru-RU" sz="3500" b="1" dirty="0">
                <a:latin typeface="Times New Roman" pitchFamily="18" charset="0"/>
                <a:cs typeface="Times New Roman" pitchFamily="18" charset="0"/>
              </a:rPr>
              <a:t> </a:t>
            </a:r>
            <a:r>
              <a:rPr lang="ru-RU" sz="3500" b="1" dirty="0" err="1" smtClean="0">
                <a:latin typeface="Times New Roman" pitchFamily="18" charset="0"/>
                <a:cs typeface="Times New Roman" pitchFamily="18" charset="0"/>
              </a:rPr>
              <a:t>босқичларидаги </a:t>
            </a:r>
            <a:r>
              <a:rPr lang="ru-RU" sz="3500" b="1" dirty="0" err="1">
                <a:latin typeface="Times New Roman" pitchFamily="18" charset="0"/>
                <a:cs typeface="Times New Roman" pitchFamily="18" charset="0"/>
              </a:rPr>
              <a:t>инновациялар</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хизмат</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қ</a:t>
            </a:r>
            <a:r>
              <a:rPr lang="ru-RU" sz="3500" b="1" dirty="0" err="1" smtClean="0">
                <a:latin typeface="Times New Roman" pitchFamily="18" charset="0"/>
                <a:cs typeface="Times New Roman" pitchFamily="18" charset="0"/>
              </a:rPr>
              <a:t>илади</a:t>
            </a:r>
            <a:r>
              <a:rPr lang="ru-RU" sz="3500" b="1" dirty="0">
                <a:latin typeface="Times New Roman" pitchFamily="18" charset="0"/>
                <a:cs typeface="Times New Roman" pitchFamily="18" charset="0"/>
              </a:rPr>
              <a:t>.</a:t>
            </a:r>
          </a:p>
          <a:p>
            <a:pPr algn="just"/>
            <a:endParaRPr lang="ru-RU"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285860"/>
            <a:ext cx="8229600" cy="5143536"/>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lvl="0" algn="just">
              <a:buNone/>
            </a:pPr>
            <a:r>
              <a:rPr lang="ru-RU" b="1" dirty="0" smtClean="0">
                <a:latin typeface="Times New Roman" pitchFamily="18" charset="0"/>
                <a:cs typeface="Times New Roman" pitchFamily="18" charset="0"/>
              </a:rPr>
              <a:t>    </a:t>
            </a:r>
            <a:r>
              <a:rPr lang="ru-RU" sz="3500" b="1" dirty="0" err="1" smtClean="0">
                <a:latin typeface="Times New Roman" pitchFamily="18" charset="0"/>
                <a:cs typeface="Times New Roman" pitchFamily="18" charset="0"/>
              </a:rPr>
              <a:t>Охирги</a:t>
            </a:r>
            <a:r>
              <a:rPr lang="ru-RU" sz="3500" b="1" dirty="0" smtClean="0">
                <a:latin typeface="Times New Roman" pitchFamily="18" charset="0"/>
                <a:cs typeface="Times New Roman" pitchFamily="18" charset="0"/>
              </a:rPr>
              <a:t> </a:t>
            </a:r>
            <a:r>
              <a:rPr lang="ru-RU" sz="3500" b="1" dirty="0" err="1">
                <a:latin typeface="Times New Roman" pitchFamily="18" charset="0"/>
                <a:cs typeface="Times New Roman" pitchFamily="18" charset="0"/>
              </a:rPr>
              <a:t>йилларда</a:t>
            </a:r>
            <a:r>
              <a:rPr lang="ru-RU" sz="3500" b="1" dirty="0">
                <a:latin typeface="Times New Roman" pitchFamily="18" charset="0"/>
                <a:cs typeface="Times New Roman" pitchFamily="18" charset="0"/>
              </a:rPr>
              <a:t> </a:t>
            </a:r>
            <a:r>
              <a:rPr lang="ru-RU" sz="3500" b="1" dirty="0" err="1" smtClean="0">
                <a:latin typeface="Times New Roman" pitchFamily="18" charset="0"/>
                <a:cs typeface="Times New Roman" pitchFamily="18" charset="0"/>
              </a:rPr>
              <a:t>жаҳон иқтисодиёти </a:t>
            </a:r>
            <a:r>
              <a:rPr lang="ru-RU" sz="3500" b="1" dirty="0" err="1">
                <a:latin typeface="Times New Roman" pitchFamily="18" charset="0"/>
                <a:cs typeface="Times New Roman" pitchFamily="18" charset="0"/>
              </a:rPr>
              <a:t>адабиётида</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кенг</a:t>
            </a:r>
            <a:r>
              <a:rPr lang="ru-RU" sz="3500" b="1" dirty="0">
                <a:latin typeface="Times New Roman" pitchFamily="18" charset="0"/>
                <a:cs typeface="Times New Roman" pitchFamily="18" charset="0"/>
              </a:rPr>
              <a:t> </a:t>
            </a:r>
            <a:r>
              <a:rPr lang="ru-RU" sz="3500" b="1" dirty="0" err="1" smtClean="0">
                <a:latin typeface="Times New Roman" pitchFamily="18" charset="0"/>
                <a:cs typeface="Times New Roman" pitchFamily="18" charset="0"/>
              </a:rPr>
              <a:t>тарқалган </a:t>
            </a:r>
            <a:r>
              <a:rPr lang="ru-RU" sz="3500" b="1" dirty="0">
                <a:latin typeface="Times New Roman" pitchFamily="18" charset="0"/>
                <a:cs typeface="Times New Roman" pitchFamily="18" charset="0"/>
              </a:rPr>
              <a:t>"</a:t>
            </a:r>
            <a:r>
              <a:rPr lang="ru-RU" sz="3500" b="1" dirty="0" err="1">
                <a:latin typeface="Times New Roman" pitchFamily="18" charset="0"/>
                <a:cs typeface="Times New Roman" pitchFamily="18" charset="0"/>
              </a:rPr>
              <a:t>билимларга</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асосланган</a:t>
            </a:r>
            <a:r>
              <a:rPr lang="ru-RU" sz="3500" b="1" dirty="0">
                <a:latin typeface="Times New Roman" pitchFamily="18" charset="0"/>
                <a:cs typeface="Times New Roman" pitchFamily="18" charset="0"/>
              </a:rPr>
              <a:t> </a:t>
            </a:r>
            <a:r>
              <a:rPr lang="ru-RU" sz="3500" b="1" dirty="0" err="1" smtClean="0">
                <a:latin typeface="Times New Roman" pitchFamily="18" charset="0"/>
                <a:cs typeface="Times New Roman" pitchFamily="18" charset="0"/>
              </a:rPr>
              <a:t>иқтисодиёт</a:t>
            </a:r>
            <a:r>
              <a:rPr lang="ru-RU" sz="3500" b="1" dirty="0" err="1">
                <a:latin typeface="Times New Roman" pitchFamily="18" charset="0"/>
                <a:cs typeface="Times New Roman" pitchFamily="18" charset="0"/>
              </a:rPr>
              <a:t>" тушунчаси</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ёки</a:t>
            </a:r>
            <a:r>
              <a:rPr lang="ru-RU" sz="3500" b="1" dirty="0">
                <a:latin typeface="Times New Roman" pitchFamily="18" charset="0"/>
                <a:cs typeface="Times New Roman" pitchFamily="18" charset="0"/>
              </a:rPr>
              <a:t> </a:t>
            </a:r>
            <a:r>
              <a:rPr lang="ru-RU" sz="3500" b="1" dirty="0" smtClean="0">
                <a:latin typeface="Times New Roman" pitchFamily="18" charset="0"/>
                <a:cs typeface="Times New Roman" pitchFamily="18" charset="0"/>
              </a:rPr>
              <a:t>«интеллектуал </a:t>
            </a:r>
            <a:r>
              <a:rPr lang="ru-RU" sz="3500" b="1" dirty="0" err="1" smtClean="0">
                <a:latin typeface="Times New Roman" pitchFamily="18" charset="0"/>
                <a:cs typeface="Times New Roman" pitchFamily="18" charset="0"/>
              </a:rPr>
              <a:t>иқтисодиёт</a:t>
            </a:r>
            <a:r>
              <a:rPr lang="ru-RU" sz="3500" b="1" dirty="0" smtClean="0">
                <a:latin typeface="Times New Roman" pitchFamily="18" charset="0"/>
                <a:cs typeface="Times New Roman" pitchFamily="18" charset="0"/>
              </a:rPr>
              <a:t>» </a:t>
            </a:r>
            <a:r>
              <a:rPr lang="ru-RU" sz="3500" b="1" dirty="0" err="1">
                <a:latin typeface="Times New Roman" pitchFamily="18" charset="0"/>
                <a:cs typeface="Times New Roman" pitchFamily="18" charset="0"/>
              </a:rPr>
              <a:t>тушунчаси</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шу</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нарсани</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англатадики</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илмий</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билимлар</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ва</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ишчи</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ва</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хизматчиларнинг</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махсус</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уникал</a:t>
            </a:r>
            <a:r>
              <a:rPr lang="ru-RU" sz="3500" b="1" dirty="0">
                <a:latin typeface="Times New Roman" pitchFamily="18" charset="0"/>
                <a:cs typeface="Times New Roman" pitchFamily="18" charset="0"/>
              </a:rPr>
              <a:t> </a:t>
            </a:r>
            <a:r>
              <a:rPr lang="ru-RU" sz="3500" b="1" dirty="0" err="1" smtClean="0">
                <a:latin typeface="Times New Roman" pitchFamily="18" charset="0"/>
                <a:cs typeface="Times New Roman" pitchFamily="18" charset="0"/>
              </a:rPr>
              <a:t>кўникма</a:t>
            </a:r>
            <a:r>
              <a:rPr lang="ru-RU" sz="3500" b="1" dirty="0" smtClean="0">
                <a:latin typeface="Times New Roman" pitchFamily="18" charset="0"/>
                <a:cs typeface="Times New Roman" pitchFamily="18" charset="0"/>
              </a:rPr>
              <a:t> </a:t>
            </a:r>
            <a:r>
              <a:rPr lang="ru-RU" sz="3500" b="1" dirty="0" err="1">
                <a:latin typeface="Times New Roman" pitchFamily="18" charset="0"/>
                <a:cs typeface="Times New Roman" pitchFamily="18" charset="0"/>
              </a:rPr>
              <a:t>ва</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билимлари</a:t>
            </a:r>
            <a:r>
              <a:rPr lang="ru-RU" sz="3500" b="1" dirty="0">
                <a:latin typeface="Times New Roman" pitchFamily="18" charset="0"/>
                <a:cs typeface="Times New Roman" pitchFamily="18" charset="0"/>
              </a:rPr>
              <a:t> </a:t>
            </a:r>
            <a:r>
              <a:rPr lang="ru-RU" sz="3500" b="1" dirty="0" err="1" smtClean="0">
                <a:latin typeface="Times New Roman" pitchFamily="18" charset="0"/>
                <a:cs typeface="Times New Roman" pitchFamily="18" charset="0"/>
              </a:rPr>
              <a:t>моддий</a:t>
            </a:r>
            <a:r>
              <a:rPr lang="ru-RU" sz="3500" b="1" dirty="0" smtClean="0">
                <a:latin typeface="Times New Roman" pitchFamily="18" charset="0"/>
                <a:cs typeface="Times New Roman" pitchFamily="18" charset="0"/>
              </a:rPr>
              <a:t> </a:t>
            </a:r>
            <a:r>
              <a:rPr lang="ru-RU" sz="3500" b="1" dirty="0" err="1">
                <a:latin typeface="Times New Roman" pitchFamily="18" charset="0"/>
                <a:cs typeface="Times New Roman" pitchFamily="18" charset="0"/>
              </a:rPr>
              <a:t>ва</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номоддий</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ишлаб</a:t>
            </a:r>
            <a:r>
              <a:rPr lang="ru-RU" sz="3500" b="1" dirty="0">
                <a:latin typeface="Times New Roman" pitchFamily="18" charset="0"/>
                <a:cs typeface="Times New Roman" pitchFamily="18" charset="0"/>
              </a:rPr>
              <a:t> </a:t>
            </a:r>
            <a:r>
              <a:rPr lang="ru-RU" sz="3500" b="1" dirty="0" err="1" smtClean="0">
                <a:latin typeface="Times New Roman" pitchFamily="18" charset="0"/>
                <a:cs typeface="Times New Roman" pitchFamily="18" charset="0"/>
              </a:rPr>
              <a:t>чиқаришнинг</a:t>
            </a:r>
            <a:r>
              <a:rPr lang="ru-RU" sz="3500" b="1" dirty="0">
                <a:latin typeface="Times New Roman" pitchFamily="18" charset="0"/>
                <a:cs typeface="Times New Roman" pitchFamily="18" charset="0"/>
              </a:rPr>
              <a:t>, </a:t>
            </a:r>
            <a:r>
              <a:rPr lang="ru-RU" sz="3500" b="1" dirty="0" err="1" smtClean="0">
                <a:latin typeface="Times New Roman" pitchFamily="18" charset="0"/>
                <a:cs typeface="Times New Roman" pitchFamily="18" charset="0"/>
              </a:rPr>
              <a:t>барқарор иқтисодий </a:t>
            </a:r>
            <a:r>
              <a:rPr lang="ru-RU" sz="3500" b="1" dirty="0" err="1">
                <a:latin typeface="Times New Roman" pitchFamily="18" charset="0"/>
                <a:cs typeface="Times New Roman" pitchFamily="18" charset="0"/>
              </a:rPr>
              <a:t>ривожланишнинг</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асосий</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манбаи</a:t>
            </a:r>
            <a:r>
              <a:rPr lang="ru-RU" sz="3500" b="1" dirty="0">
                <a:latin typeface="Times New Roman" pitchFamily="18" charset="0"/>
                <a:cs typeface="Times New Roman" pitchFamily="18" charset="0"/>
              </a:rPr>
              <a:t> </a:t>
            </a:r>
            <a:r>
              <a:rPr lang="ru-RU" sz="3500" b="1" dirty="0" err="1">
                <a:latin typeface="Times New Roman" pitchFamily="18" charset="0"/>
                <a:cs typeface="Times New Roman" pitchFamily="18" charset="0"/>
              </a:rPr>
              <a:t>ва</a:t>
            </a:r>
            <a:r>
              <a:rPr lang="ru-RU" sz="3500" b="1" dirty="0">
                <a:latin typeface="Times New Roman" pitchFamily="18" charset="0"/>
                <a:cs typeface="Times New Roman" pitchFamily="18" charset="0"/>
              </a:rPr>
              <a:t> </a:t>
            </a:r>
            <a:r>
              <a:rPr lang="ru-RU" sz="3500" b="1" dirty="0" err="1" smtClean="0">
                <a:latin typeface="Times New Roman" pitchFamily="18" charset="0"/>
                <a:cs typeface="Times New Roman" pitchFamily="18" charset="0"/>
              </a:rPr>
              <a:t>ҳал </a:t>
            </a:r>
            <a:r>
              <a:rPr lang="ru-RU" sz="3500" b="1" dirty="0" err="1">
                <a:latin typeface="Times New Roman" pitchFamily="18" charset="0"/>
                <a:cs typeface="Times New Roman" pitchFamily="18" charset="0"/>
              </a:rPr>
              <a:t>қ</a:t>
            </a:r>
            <a:r>
              <a:rPr lang="ru-RU" sz="3500" b="1" dirty="0" err="1" smtClean="0">
                <a:latin typeface="Times New Roman" pitchFamily="18" charset="0"/>
                <a:cs typeface="Times New Roman" pitchFamily="18" charset="0"/>
              </a:rPr>
              <a:t>илувчи </a:t>
            </a:r>
            <a:r>
              <a:rPr lang="ru-RU" sz="3500" b="1" dirty="0" err="1">
                <a:latin typeface="Times New Roman" pitchFamily="18" charset="0"/>
                <a:cs typeface="Times New Roman" pitchFamily="18" charset="0"/>
              </a:rPr>
              <a:t>омилига</a:t>
            </a:r>
            <a:r>
              <a:rPr lang="ru-RU" sz="3500" b="1" dirty="0">
                <a:latin typeface="Times New Roman" pitchFamily="18" charset="0"/>
                <a:cs typeface="Times New Roman" pitchFamily="18" charset="0"/>
              </a:rPr>
              <a:t> </a:t>
            </a:r>
            <a:r>
              <a:rPr lang="ru-RU" sz="3500" b="1" dirty="0" err="1" smtClean="0">
                <a:latin typeface="Times New Roman" pitchFamily="18" charset="0"/>
                <a:cs typeface="Times New Roman" pitchFamily="18" charset="0"/>
              </a:rPr>
              <a:t>айланмоқда</a:t>
            </a:r>
            <a:r>
              <a:rPr lang="ru-RU" sz="3500" b="1" dirty="0" smtClean="0">
                <a:latin typeface="Times New Roman" pitchFamily="18" charset="0"/>
                <a:cs typeface="Times New Roman" pitchFamily="18" charset="0"/>
              </a:rPr>
              <a:t>.</a:t>
            </a:r>
            <a:endParaRPr lang="ru-RU" sz="3500" b="1" dirty="0">
              <a:latin typeface="Times New Roman" pitchFamily="18" charset="0"/>
              <a:cs typeface="Times New Roman" pitchFamily="18" charset="0"/>
            </a:endParaRPr>
          </a:p>
          <a:p>
            <a:pPr algn="just"/>
            <a:endParaRPr lang="ru-RU"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14290"/>
            <a:ext cx="8229600" cy="1143000"/>
          </a:xfrm>
        </p:spPr>
        <p:style>
          <a:lnRef idx="1">
            <a:schemeClr val="accent6"/>
          </a:lnRef>
          <a:fillRef idx="2">
            <a:schemeClr val="accent6"/>
          </a:fillRef>
          <a:effectRef idx="1">
            <a:schemeClr val="accent6"/>
          </a:effectRef>
          <a:fontRef idx="minor">
            <a:schemeClr val="dk1"/>
          </a:fontRef>
        </p:style>
        <p:txBody>
          <a:bodyPr>
            <a:normAutofit/>
          </a:bodyPr>
          <a:lstStyle/>
          <a:p>
            <a:r>
              <a:rPr lang="ru-RU" b="1" i="1" smtClean="0">
                <a:latin typeface="Times New Roman" pitchFamily="18" charset="0"/>
                <a:cs typeface="Times New Roman" pitchFamily="18" charset="0"/>
              </a:rPr>
              <a:t>Интеллектуал капитал</a:t>
            </a:r>
            <a:endParaRPr lang="ru-RU" dirty="0"/>
          </a:p>
        </p:txBody>
      </p:sp>
      <p:sp>
        <p:nvSpPr>
          <p:cNvPr id="3" name="Содержимое 2"/>
          <p:cNvSpPr>
            <a:spLocks noGrp="1"/>
          </p:cNvSpPr>
          <p:nvPr>
            <p:ph idx="1"/>
          </p:nvPr>
        </p:nvSpPr>
        <p:spPr>
          <a:xfrm>
            <a:off x="285720" y="1785926"/>
            <a:ext cx="8229600" cy="5143536"/>
          </a:xfrm>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algn="just">
              <a:buNone/>
            </a:pPr>
            <a:r>
              <a:rPr lang="ru-RU" sz="12800" b="1" i="1" dirty="0" smtClean="0">
                <a:latin typeface="Times New Roman" pitchFamily="18" charset="0"/>
                <a:cs typeface="Times New Roman" pitchFamily="18" charset="0"/>
              </a:rPr>
              <a:t>     </a:t>
            </a:r>
            <a:r>
              <a:rPr lang="ru-RU" sz="12800" b="1" i="1" dirty="0" err="1" smtClean="0">
                <a:latin typeface="Times New Roman" pitchFamily="18" charset="0"/>
                <a:cs typeface="Times New Roman" pitchFamily="18" charset="0"/>
              </a:rPr>
              <a:t>Б</a:t>
            </a:r>
            <a:r>
              <a:rPr lang="ru-RU" sz="12800" b="1" dirty="0" err="1" smtClean="0">
                <a:latin typeface="Times New Roman" pitchFamily="18" charset="0"/>
                <a:cs typeface="Times New Roman" pitchFamily="18" charset="0"/>
              </a:rPr>
              <a:t>у</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бойлик</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яратишда</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фойдаланиш</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мумкин</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бўлган</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билимлар</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тажриба</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ташкилий</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имкониятлар</a:t>
            </a:r>
            <a:r>
              <a:rPr lang="ru-RU" sz="12800" b="1" dirty="0" smtClean="0">
                <a:latin typeface="Times New Roman" pitchFamily="18" charset="0"/>
                <a:cs typeface="Times New Roman" pitchFamily="18" charset="0"/>
              </a:rPr>
              <a:t>, информация, </a:t>
            </a:r>
            <a:r>
              <a:rPr lang="ru-RU" sz="12800" b="1" dirty="0" err="1" smtClean="0">
                <a:latin typeface="Times New Roman" pitchFamily="18" charset="0"/>
                <a:cs typeface="Times New Roman" pitchFamily="18" charset="0"/>
              </a:rPr>
              <a:t>информацион</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каналлардир</a:t>
            </a:r>
            <a:r>
              <a:rPr lang="ru-RU" sz="12800" b="1" dirty="0" smtClean="0">
                <a:latin typeface="Times New Roman" pitchFamily="18" charset="0"/>
                <a:cs typeface="Times New Roman" pitchFamily="18" charset="0"/>
              </a:rPr>
              <a:t>.</a:t>
            </a:r>
          </a:p>
          <a:p>
            <a:pPr algn="just">
              <a:buNone/>
            </a:pPr>
            <a:r>
              <a:rPr lang="ru-RU" sz="12800" b="1" dirty="0" smtClean="0">
                <a:latin typeface="Times New Roman" pitchFamily="18" charset="0"/>
                <a:cs typeface="Times New Roman" pitchFamily="18" charset="0"/>
              </a:rPr>
              <a:t>                    </a:t>
            </a:r>
            <a:r>
              <a:rPr lang="ru-RU" sz="14400" b="1" i="1" dirty="0" smtClean="0">
                <a:latin typeface="Times New Roman" pitchFamily="18" charset="0"/>
                <a:cs typeface="Times New Roman" pitchFamily="18" charset="0"/>
              </a:rPr>
              <a:t>Интеллектуал капитал </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бу</a:t>
            </a:r>
            <a:r>
              <a:rPr lang="ru-RU" sz="12800" b="1" dirty="0" smtClean="0">
                <a:latin typeface="Times New Roman" pitchFamily="18" charset="0"/>
                <a:cs typeface="Times New Roman" pitchFamily="18" charset="0"/>
              </a:rPr>
              <a:t> </a:t>
            </a:r>
            <a:r>
              <a:rPr lang="uz-Cyrl-UZ" sz="12800" b="1" dirty="0" smtClean="0">
                <a:latin typeface="Times New Roman" pitchFamily="18" charset="0"/>
                <a:cs typeface="Times New Roman" pitchFamily="18" charset="0"/>
              </a:rPr>
              <a:t>қи</a:t>
            </a:r>
            <a:r>
              <a:rPr lang="ru-RU" sz="12800" b="1" dirty="0" err="1" smtClean="0">
                <a:latin typeface="Times New Roman" pitchFamily="18" charset="0"/>
                <a:cs typeface="Times New Roman" pitchFamily="18" charset="0"/>
              </a:rPr>
              <a:t>йматга</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айлантирилиши</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мумкин</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бўлган</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билимлар</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бошкача</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сўз</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билан</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айтганда</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бу</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ишчи</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ва</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хизматчиларнинг</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эга</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бўлган</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билим</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ва</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кўникмалари</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йиғиндиси ва</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ташкилотнинг</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рақобат-бардошлигини шакллантирадиган</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билимлар</a:t>
            </a:r>
            <a:r>
              <a:rPr lang="ru-RU" sz="12800" b="1" dirty="0" smtClean="0">
                <a:latin typeface="Times New Roman" pitchFamily="18" charset="0"/>
                <a:cs typeface="Times New Roman" pitchFamily="18" charset="0"/>
              </a:rPr>
              <a:t> </a:t>
            </a:r>
            <a:r>
              <a:rPr lang="ru-RU" sz="12800" b="1" dirty="0" err="1" smtClean="0">
                <a:latin typeface="Times New Roman" pitchFamily="18" charset="0"/>
                <a:cs typeface="Times New Roman" pitchFamily="18" charset="0"/>
              </a:rPr>
              <a:t>мажмуасидир</a:t>
            </a:r>
            <a:r>
              <a:rPr lang="ru-RU" sz="12800" b="1" dirty="0" smtClean="0">
                <a:latin typeface="Times New Roman" pitchFamily="18" charset="0"/>
                <a:cs typeface="Times New Roman" pitchFamily="18" charset="0"/>
              </a:rPr>
              <a:t>.</a:t>
            </a:r>
          </a:p>
          <a:p>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908" y="0"/>
            <a:ext cx="8229600" cy="1214422"/>
          </a:xfrm>
        </p:spPr>
        <p:style>
          <a:lnRef idx="2">
            <a:schemeClr val="accent2"/>
          </a:lnRef>
          <a:fillRef idx="1">
            <a:schemeClr val="lt1"/>
          </a:fillRef>
          <a:effectRef idx="0">
            <a:schemeClr val="accent2"/>
          </a:effectRef>
          <a:fontRef idx="minor">
            <a:schemeClr val="dk1"/>
          </a:fontRef>
        </p:style>
        <p:txBody>
          <a:bodyPr>
            <a:normAutofit fontScale="90000"/>
          </a:bodyPr>
          <a:lstStyle/>
          <a:p>
            <a:r>
              <a:rPr lang="ru-RU" dirty="0" smtClean="0"/>
              <a:t/>
            </a:r>
            <a:br>
              <a:rPr lang="ru-RU" dirty="0" smtClean="0"/>
            </a:br>
            <a:r>
              <a:rPr lang="ru-RU" dirty="0" smtClean="0"/>
              <a:t>           </a:t>
            </a:r>
            <a:r>
              <a:rPr lang="ru-RU" sz="4900" b="1" dirty="0">
                <a:latin typeface="Times New Roman" pitchFamily="18" charset="0"/>
                <a:cs typeface="Times New Roman" pitchFamily="18" charset="0"/>
              </a:rPr>
              <a:t>И</a:t>
            </a:r>
            <a:r>
              <a:rPr lang="ru-RU" sz="4900" b="1" dirty="0" smtClean="0">
                <a:latin typeface="Times New Roman" pitchFamily="18" charset="0"/>
                <a:cs typeface="Times New Roman" pitchFamily="18" charset="0"/>
              </a:rPr>
              <a:t>нтеллектуал капитал</a:t>
            </a:r>
            <a:r>
              <a:rPr lang="ru-RU" dirty="0" smtClean="0">
                <a:latin typeface="Times New Roman" pitchFamily="18" charset="0"/>
                <a:cs typeface="Times New Roman" pitchFamily="18" charset="0"/>
              </a:rPr>
              <a:t>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graphicFrame>
        <p:nvGraphicFramePr>
          <p:cNvPr id="26" name="Содержимое 25"/>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Схема 4"/>
          <p:cNvGraphicFramePr/>
          <p:nvPr/>
        </p:nvGraphicFramePr>
        <p:xfrm>
          <a:off x="500034" y="1651016"/>
          <a:ext cx="8286808" cy="4064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cxnSp>
        <p:nvCxnSpPr>
          <p:cNvPr id="7" name="Прямая со стрелкой 6"/>
          <p:cNvCxnSpPr/>
          <p:nvPr/>
        </p:nvCxnSpPr>
        <p:spPr>
          <a:xfrm rot="10800000" flipV="1">
            <a:off x="2643174" y="857232"/>
            <a:ext cx="1857388" cy="642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p:nvPr/>
        </p:nvCxnSpPr>
        <p:spPr>
          <a:xfrm>
            <a:off x="4500562" y="857232"/>
            <a:ext cx="2071702"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p:nvPr/>
        </p:nvCxnSpPr>
        <p:spPr>
          <a:xfrm rot="5400000">
            <a:off x="4214810" y="1214422"/>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285728"/>
            <a:ext cx="8286808" cy="857256"/>
          </a:xfrm>
        </p:spPr>
        <p:txBody>
          <a:bodyPr>
            <a:normAutofit fontScale="90000"/>
          </a:bodyPr>
          <a:lstStyle/>
          <a:p>
            <a:r>
              <a:rPr lang="uz-Cyrl-UZ" sz="3100" b="1" dirty="0" smtClean="0">
                <a:latin typeface="Times New Roman" pitchFamily="18" charset="0"/>
                <a:cs typeface="Times New Roman" pitchFamily="18" charset="0"/>
              </a:rPr>
              <a:t>Интеллектуал </a:t>
            </a:r>
            <a:r>
              <a:rPr lang="uz-Cyrl-UZ" sz="3100" b="1" dirty="0">
                <a:latin typeface="Times New Roman" pitchFamily="18" charset="0"/>
                <a:cs typeface="Times New Roman" pitchFamily="18" charset="0"/>
              </a:rPr>
              <a:t>мулк ва  капиталнинг  </a:t>
            </a:r>
            <a:r>
              <a:rPr lang="uz-Cyrl-UZ" sz="3100" b="1" dirty="0" smtClean="0">
                <a:latin typeface="Times New Roman" pitchFamily="18" charset="0"/>
                <a:cs typeface="Times New Roman" pitchFamily="18" charset="0"/>
              </a:rPr>
              <a:t>ҳаракатланиши қуйидагиларга боғлиқ</a:t>
            </a:r>
            <a:endParaRPr lang="ru-RU" sz="3100"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457200" y="1500174"/>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Схема 4"/>
          <p:cNvGraphicFramePr/>
          <p:nvPr/>
        </p:nvGraphicFramePr>
        <p:xfrm>
          <a:off x="285720" y="1428712"/>
          <a:ext cx="8429684" cy="542928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57200" y="2428867"/>
          <a:ext cx="8229600" cy="15001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pPr>
              <a:defRPr/>
            </a:pPr>
            <a:fld id="{4EF566B8-1D58-4E78-9392-3F01A617993D}" type="slidenum">
              <a:rPr lang="ru-RU"/>
              <a:pPr>
                <a:defRPr/>
              </a:pPr>
              <a:t>16</a:t>
            </a:fld>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5719"/>
          </a:xfrm>
        </p:spPr>
        <p:txBody>
          <a:bodyPr>
            <a:normAutofit fontScale="90000"/>
          </a:bodyPr>
          <a:lstStyle/>
          <a:p>
            <a:r>
              <a:rPr lang="uz-Cyrl-UZ" dirty="0" smtClean="0"/>
              <a:t>1</a:t>
            </a:r>
            <a:endParaRPr lang="ru-RU" dirty="0"/>
          </a:p>
        </p:txBody>
      </p:sp>
      <p:sp>
        <p:nvSpPr>
          <p:cNvPr id="3" name="Содержимое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algn="just"/>
            <a:r>
              <a:rPr lang="ru-RU" b="1" dirty="0" smtClean="0">
                <a:latin typeface="Times New Roman" pitchFamily="18" charset="0"/>
                <a:cs typeface="Times New Roman" pitchFamily="18" charset="0"/>
              </a:rPr>
              <a:t> </a:t>
            </a:r>
            <a:r>
              <a:rPr lang="uz-Cyrl-UZ" sz="3500" dirty="0" smtClean="0">
                <a:latin typeface="Times New Roman" pitchFamily="18" charset="0"/>
                <a:cs typeface="Times New Roman" pitchFamily="18" charset="0"/>
              </a:rPr>
              <a:t>Иқтисодиётда фан ва техникага ҳар қандай мамлакатнинг ижтимоий – иқтисодий ривожланишини ҳал қилувчи омили сифатида қаралади. Фан ва техникани ишлаб чиқаришга кенг тадбиқ этилиши, инсоннинг интеллектуал салоҳиятини ривожланишига, турмуш тарзининг юксалишига, саноатнинг кенг ривожланишига имконият яратади ва жамиятнинг социал структурасига ижобий таъсир кўрсатади. </a:t>
            </a:r>
            <a:endParaRPr lang="ru-RU" sz="35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361459"/>
          </a:xfrm>
        </p:spPr>
        <p:style>
          <a:lnRef idx="1">
            <a:schemeClr val="accent5"/>
          </a:lnRef>
          <a:fillRef idx="2">
            <a:schemeClr val="accent5"/>
          </a:fillRef>
          <a:effectRef idx="1">
            <a:schemeClr val="accent5"/>
          </a:effectRef>
          <a:fontRef idx="minor">
            <a:schemeClr val="dk1"/>
          </a:fontRef>
        </p:style>
        <p:txBody>
          <a:bodyPr>
            <a:normAutofit/>
          </a:bodyPr>
          <a:lstStyle/>
          <a:p>
            <a:pPr algn="just"/>
            <a:r>
              <a:rPr lang="uz-Cyrl-UZ" sz="3600" dirty="0" smtClean="0">
                <a:latin typeface="Times New Roman" pitchFamily="18" charset="0"/>
                <a:cs typeface="Times New Roman" pitchFamily="18" charset="0"/>
              </a:rPr>
              <a:t>Мазкур жараёнлар фанда янгидан янги назарияларни шаклланишига, иқтисодий тараққиёт ва жамиятнинг ривожланишини таъминловчи асосий омилларга нисбатан қарашларни тубдан ўзгартирди. Фанда инсон ва интеллектуал капитал назариялари шаклланди. </a:t>
            </a:r>
            <a:endParaRPr lang="ru-RU" sz="3600" dirty="0" smtClean="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36713"/>
            <a:ext cx="8229600" cy="5449808"/>
          </a:xfrm>
        </p:spPr>
        <p:style>
          <a:lnRef idx="1">
            <a:schemeClr val="accent3"/>
          </a:lnRef>
          <a:fillRef idx="2">
            <a:schemeClr val="accent3"/>
          </a:fillRef>
          <a:effectRef idx="1">
            <a:schemeClr val="accent3"/>
          </a:effectRef>
          <a:fontRef idx="minor">
            <a:schemeClr val="dk1"/>
          </a:fontRef>
        </p:style>
        <p:txBody>
          <a:bodyPr/>
          <a:lstStyle/>
          <a:p>
            <a:pPr marL="0" indent="0" algn="ctr">
              <a:buNone/>
            </a:pPr>
            <a:r>
              <a:rPr lang="uz-Cyrl-UZ" sz="4400" dirty="0" smtClean="0">
                <a:latin typeface="Times New Roman" pitchFamily="18" charset="0"/>
                <a:cs typeface="Times New Roman" pitchFamily="18" charset="0"/>
              </a:rPr>
              <a:t>Иқтисодиётнинг бугунги янги ривожланиш жараёнлари фанда турлича талқин этилмоқда. Фанда “ривожланиш шакли” тушунчаси биринчи бор Е.З.Майминас томонидан тавсия қилинган.</a:t>
            </a:r>
            <a:endParaRPr lang="ru-RU" sz="4400" dirty="0" smtClean="0">
              <a:latin typeface="Times New Roman" pitchFamily="18" charset="0"/>
              <a:cs typeface="Times New Roman" pitchFamily="18" charset="0"/>
            </a:endParaRPr>
          </a:p>
          <a:p>
            <a:pPr algn="just"/>
            <a:endParaRPr lang="ru-RU" sz="3600" dirty="0" smtClean="0">
              <a:latin typeface="Times New Roman" pitchFamily="18" charset="0"/>
              <a:cs typeface="Times New Roman" pitchFamily="18" charset="0"/>
            </a:endParaRP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nvGraphicFramePr>
        <p:xfrm>
          <a:off x="1142976" y="1643050"/>
          <a:ext cx="7286676" cy="50323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3071802" y="571480"/>
            <a:ext cx="3429024" cy="1077218"/>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uz-Cyrl-UZ" sz="3200" dirty="0" smtClean="0">
                <a:latin typeface="Times New Roman" pitchFamily="18" charset="0"/>
                <a:cs typeface="Times New Roman" pitchFamily="18" charset="0"/>
              </a:rPr>
              <a:t>Ривожланиш шакллари</a:t>
            </a:r>
            <a:endParaRPr lang="ru-RU"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457200" y="642918"/>
          <a:ext cx="8229600" cy="54832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Номер слайда 3"/>
          <p:cNvSpPr>
            <a:spLocks noGrp="1"/>
          </p:cNvSpPr>
          <p:nvPr>
            <p:ph type="sldNum" sz="quarter" idx="12"/>
          </p:nvPr>
        </p:nvSpPr>
        <p:spPr/>
        <p:txBody>
          <a:bodyPr/>
          <a:lstStyle/>
          <a:p>
            <a:pPr>
              <a:defRPr/>
            </a:pPr>
            <a:fld id="{CC0EA58C-7CA7-4AF7-B07C-4736B0377402}" type="slidenum">
              <a:rPr lang="ru-RU"/>
              <a:pPr>
                <a:defRPr/>
              </a:pPr>
              <a:t>6</a:t>
            </a:fld>
            <a:endParaRPr lang="ru-RU"/>
          </a:p>
        </p:txBody>
      </p:sp>
      <p:sp>
        <p:nvSpPr>
          <p:cNvPr id="6148" name="Заголовок 1"/>
          <p:cNvSpPr>
            <a:spLocks noGrp="1"/>
          </p:cNvSpPr>
          <p:nvPr>
            <p:ph type="title"/>
          </p:nvPr>
        </p:nvSpPr>
        <p:spPr>
          <a:xfrm>
            <a:off x="457200" y="274638"/>
            <a:ext cx="8229600" cy="1511300"/>
          </a:xfrm>
        </p:spPr>
        <p:style>
          <a:lnRef idx="2">
            <a:schemeClr val="accent1"/>
          </a:lnRef>
          <a:fillRef idx="1">
            <a:schemeClr val="lt1"/>
          </a:fillRef>
          <a:effectRef idx="0">
            <a:schemeClr val="accent1"/>
          </a:effectRef>
          <a:fontRef idx="minor">
            <a:schemeClr val="dk1"/>
          </a:fontRef>
        </p:style>
        <p:txBody>
          <a:bodyPr>
            <a:noAutofit/>
          </a:bodyPr>
          <a:lstStyle/>
          <a:p>
            <a:pPr indent="363538" algn="just"/>
            <a:r>
              <a:rPr lang="uz-Cyrl-UZ" sz="2400" dirty="0" smtClean="0">
                <a:latin typeface="Times New Roman" pitchFamily="18" charset="0"/>
                <a:cs typeface="Times New Roman" pitchFamily="18" charset="0"/>
              </a:rPr>
              <a:t/>
            </a:r>
            <a:br>
              <a:rPr lang="uz-Cyrl-UZ" sz="2400" dirty="0" smtClean="0">
                <a:latin typeface="Times New Roman" pitchFamily="18" charset="0"/>
                <a:cs typeface="Times New Roman" pitchFamily="18" charset="0"/>
              </a:rPr>
            </a:br>
            <a:r>
              <a:rPr lang="uz-Cyrl-UZ" sz="2400" dirty="0" smtClean="0">
                <a:latin typeface="Times New Roman" pitchFamily="18" charset="0"/>
                <a:cs typeface="Times New Roman" pitchFamily="18" charset="0"/>
              </a:rPr>
              <a:t>Иқтисодчи олим Д.Беллнинг қайд этишича, назарий билим инновациялар ва интеллектуал технологияларнинг асосини ташкил этади. Д.Белл инновацион иқтисодиётнинг асосини қуйидаги 3 та фикр билан ифодалайди: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endParaRPr lang="ru-RU" sz="2400" dirty="0" smtClean="0">
              <a:latin typeface="Times New Roman" pitchFamily="18" charset="0"/>
              <a:cs typeface="Times New Roman" pitchFamily="18" charset="0"/>
            </a:endParaRPr>
          </a:p>
        </p:txBody>
      </p:sp>
      <p:graphicFrame>
        <p:nvGraphicFramePr>
          <p:cNvPr id="7" name="Содержимое 4"/>
          <p:cNvGraphicFramePr>
            <a:graphicFrameLocks/>
          </p:cNvGraphicFramePr>
          <p:nvPr/>
        </p:nvGraphicFramePr>
        <p:xfrm>
          <a:off x="428596" y="1857364"/>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08720"/>
            <a:ext cx="8229600" cy="5217443"/>
          </a:xfrm>
        </p:spPr>
        <p:style>
          <a:lnRef idx="1">
            <a:schemeClr val="accent5"/>
          </a:lnRef>
          <a:fillRef idx="2">
            <a:schemeClr val="accent5"/>
          </a:fillRef>
          <a:effectRef idx="1">
            <a:schemeClr val="accent5"/>
          </a:effectRef>
          <a:fontRef idx="minor">
            <a:schemeClr val="dk1"/>
          </a:fontRef>
        </p:style>
        <p:txBody>
          <a:bodyPr>
            <a:normAutofit/>
          </a:bodyPr>
          <a:lstStyle/>
          <a:p>
            <a:pPr algn="just"/>
            <a:r>
              <a:rPr lang="uz-Cyrl-UZ" dirty="0" smtClean="0">
                <a:latin typeface="Times New Roman" pitchFamily="18" charset="0"/>
                <a:cs typeface="Times New Roman" pitchFamily="18" charset="0"/>
              </a:rPr>
              <a:t>Умуман, иқтисодий ривожланишнинг ҳозирги босқичида такрор ишлаб чиқариш шакли ўзгариб, мазкур соҳадаги жаҳон тенденциясида хом-ашё ва индустриал иқтисодиётдан “инновация иқтисодиёти”га , “билимлар иқтисодиёти”га, “янги иқтисодиёт”га ўтиш жараёни юз бермоқда. Қайд этилган иқтисодиёт интеллектуал ресурсларга, илм талаб ва информацион технологияларга таянади,</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fontScale="90000"/>
          </a:bodyPr>
          <a:lstStyle/>
          <a:p>
            <a:r>
              <a:rPr lang="ru-RU" b="1" dirty="0" smtClean="0">
                <a:latin typeface="Times New Roman" pitchFamily="18" charset="0"/>
                <a:cs typeface="Times New Roman" pitchFamily="18" charset="0"/>
              </a:rPr>
              <a:t/>
            </a:r>
            <a:br>
              <a:rPr lang="ru-RU" b="1" dirty="0" smtClean="0">
                <a:latin typeface="Times New Roman" pitchFamily="18" charset="0"/>
                <a:cs typeface="Times New Roman" pitchFamily="18" charset="0"/>
              </a:rPr>
            </a:br>
            <a:r>
              <a:rPr lang="ru-RU" b="1" dirty="0" err="1" smtClean="0">
                <a:latin typeface="Times New Roman" pitchFamily="18" charset="0"/>
                <a:cs typeface="Times New Roman" pitchFamily="18" charset="0"/>
              </a:rPr>
              <a:t>Билимлар</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иқтисодиётига таърифлар</a:t>
            </a:r>
            <a:r>
              <a:rPr lang="ru-RU" b="1" dirty="0" smtClean="0">
                <a:latin typeface="Times New Roman" pitchFamily="18" charset="0"/>
                <a:cs typeface="Times New Roman" pitchFamily="18" charset="0"/>
              </a:rPr>
              <a:t> </a:t>
            </a:r>
            <a:br>
              <a:rPr lang="ru-RU" b="1" dirty="0" smtClean="0">
                <a:latin typeface="Times New Roman" pitchFamily="18" charset="0"/>
                <a:cs typeface="Times New Roman" pitchFamily="18" charset="0"/>
              </a:rPr>
            </a:br>
            <a:endParaRPr lang="ru-RU" dirty="0"/>
          </a:p>
        </p:txBody>
      </p:sp>
      <p:sp>
        <p:nvSpPr>
          <p:cNvPr id="3" name="Содержимое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just"/>
            <a:r>
              <a:rPr lang="uz-Cyrl-UZ" b="1" dirty="0" smtClean="0">
                <a:latin typeface="Times New Roman" pitchFamily="18" charset="0"/>
                <a:cs typeface="Times New Roman" pitchFamily="18" charset="0"/>
              </a:rPr>
              <a:t>“Билимлар иқтисодиёти” деганда иқтисодий ўсишни тезлаштиришга ва рақобатбардошликни оширишга мўлжал-ланган билимларни яратиш, тарқатиш ва фойдаланиш имкониятига эга бўлган иқтисодиёт тушунилади. Янги билимлар нафақат юқори ва информацион технологиялар балки, янги услубларни ишлаб чиқаришга қўллаш асосида анъанавий ишлаб </a:t>
            </a:r>
            <a:r>
              <a:rPr lang="uz-Cyrl-UZ" b="1" smtClean="0">
                <a:latin typeface="Times New Roman" pitchFamily="18" charset="0"/>
                <a:cs typeface="Times New Roman" pitchFamily="18" charset="0"/>
              </a:rPr>
              <a:t>чиқариш самарадорлигини </a:t>
            </a:r>
            <a:r>
              <a:rPr lang="uz-Cyrl-UZ" b="1" dirty="0" smtClean="0">
                <a:latin typeface="Times New Roman" pitchFamily="18" charset="0"/>
                <a:cs typeface="Times New Roman" pitchFamily="18" charset="0"/>
              </a:rPr>
              <a:t>оширишни ҳам назарда тутади.</a:t>
            </a:r>
            <a:endParaRPr lang="ru-RU" b="1" dirty="0" smtClean="0">
              <a:latin typeface="Times New Roman" pitchFamily="18" charset="0"/>
              <a:cs typeface="Times New Roman" pitchFamily="18" charset="0"/>
            </a:endParaRPr>
          </a:p>
          <a:p>
            <a:pPr algn="just"/>
            <a:endParaRPr lang="ru-RU"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fontScale="90000"/>
          </a:bodyPr>
          <a:lstStyle/>
          <a:p>
            <a:r>
              <a:rPr lang="ru-RU" sz="4000" b="1" dirty="0" smtClean="0">
                <a:latin typeface="Times New Roman" pitchFamily="18" charset="0"/>
                <a:cs typeface="Times New Roman" pitchFamily="18" charset="0"/>
              </a:rPr>
              <a:t/>
            </a:r>
            <a:br>
              <a:rPr lang="ru-RU" sz="4000" b="1" dirty="0" smtClean="0">
                <a:latin typeface="Times New Roman" pitchFamily="18" charset="0"/>
                <a:cs typeface="Times New Roman" pitchFamily="18" charset="0"/>
              </a:rPr>
            </a:br>
            <a:r>
              <a:rPr lang="ru-RU" sz="4000" b="1" dirty="0" err="1" smtClean="0">
                <a:latin typeface="Times New Roman" pitchFamily="18" charset="0"/>
                <a:cs typeface="Times New Roman" pitchFamily="18" charset="0"/>
              </a:rPr>
              <a:t>Билимлар</a:t>
            </a:r>
            <a:r>
              <a:rPr lang="ru-RU" sz="4000" b="1" dirty="0" smtClean="0">
                <a:latin typeface="Times New Roman" pitchFamily="18" charset="0"/>
                <a:cs typeface="Times New Roman" pitchFamily="18" charset="0"/>
              </a:rPr>
              <a:t> </a:t>
            </a:r>
            <a:r>
              <a:rPr lang="ru-RU" sz="4000" b="1" dirty="0" err="1" smtClean="0">
                <a:latin typeface="Times New Roman" pitchFamily="18" charset="0"/>
                <a:cs typeface="Times New Roman" pitchFamily="18" charset="0"/>
              </a:rPr>
              <a:t>иқтисодиётига таърифлар</a:t>
            </a:r>
            <a:r>
              <a:rPr lang="ru-RU" sz="4000" b="1" dirty="0" smtClean="0">
                <a:latin typeface="Times New Roman" pitchFamily="18" charset="0"/>
                <a:cs typeface="Times New Roman" pitchFamily="18" charset="0"/>
              </a:rPr>
              <a:t> </a:t>
            </a:r>
            <a:r>
              <a:rPr lang="ru-RU" b="1" dirty="0" smtClean="0">
                <a:latin typeface="Times New Roman" pitchFamily="18" charset="0"/>
                <a:cs typeface="Times New Roman" pitchFamily="18" charset="0"/>
              </a:rPr>
              <a:t/>
            </a:r>
            <a:br>
              <a:rPr lang="ru-RU" b="1" dirty="0" smtClean="0">
                <a:latin typeface="Times New Roman" pitchFamily="18" charset="0"/>
                <a:cs typeface="Times New Roman" pitchFamily="18" charset="0"/>
              </a:rPr>
            </a:br>
            <a:endParaRPr lang="ru-RU" dirty="0"/>
          </a:p>
        </p:txBody>
      </p:sp>
      <p:sp>
        <p:nvSpPr>
          <p:cNvPr id="3" name="Содержимое 2"/>
          <p:cNvSpPr>
            <a:spLocks noGrp="1"/>
          </p:cNvSpPr>
          <p:nvPr>
            <p:ph idx="1"/>
          </p:nvPr>
        </p:nvSpPr>
        <p:spPr/>
        <p:txBody>
          <a:bodyPr>
            <a:normAutofit/>
          </a:bodyPr>
          <a:lstStyle/>
          <a:p>
            <a:pPr algn="just">
              <a:defRPr/>
            </a:pPr>
            <a:endParaRPr lang="ru-RU" dirty="0" smtClean="0">
              <a:latin typeface="Times New Roman" pitchFamily="18" charset="0"/>
              <a:cs typeface="Times New Roman" pitchFamily="18" charset="0"/>
            </a:endParaRPr>
          </a:p>
          <a:p>
            <a:endParaRPr lang="ru-RU" dirty="0"/>
          </a:p>
        </p:txBody>
      </p:sp>
      <p:sp>
        <p:nvSpPr>
          <p:cNvPr id="4" name="Прямоугольник 3"/>
          <p:cNvSpPr/>
          <p:nvPr/>
        </p:nvSpPr>
        <p:spPr>
          <a:xfrm>
            <a:off x="500034" y="1285860"/>
            <a:ext cx="8072494" cy="4801314"/>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just">
              <a:buNone/>
            </a:pPr>
            <a:r>
              <a:rPr lang="ru-RU" sz="3200" b="1" dirty="0" err="1" smtClean="0">
                <a:latin typeface="Times New Roman" pitchFamily="18" charset="0"/>
                <a:cs typeface="Times New Roman" pitchFamily="18" charset="0"/>
              </a:rPr>
              <a:t>Билимлар</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иктисодиёти</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концепциясининг</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моҳияти шуки</a:t>
            </a:r>
            <a:r>
              <a:rPr lang="ru-RU" sz="3200" b="1" dirty="0" smtClean="0">
                <a:latin typeface="Times New Roman" pitchFamily="18" charset="0"/>
                <a:cs typeface="Times New Roman" pitchFamily="18" charset="0"/>
              </a:rPr>
              <a:t>, бунда </a:t>
            </a:r>
            <a:r>
              <a:rPr lang="ru-RU" sz="3200" b="1" dirty="0" err="1" smtClean="0">
                <a:latin typeface="Times New Roman" pitchFamily="18" charset="0"/>
                <a:cs typeface="Times New Roman" pitchFamily="18" charset="0"/>
              </a:rPr>
              <a:t>инновацион</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жараёнлар</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яъни</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билимларни</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ишлаб</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чикариш</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ўзлаштириш</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тарқатиш ва</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амалий</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қўлланилиши ижтимоий-иктисодий</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ривожланишнинг</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асосий</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ҳаракатлантирувчи кучига</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айланди</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Бу</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жараёнлар</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хозирги</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замон</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иқтисодиётида ҳал килувчи</a:t>
            </a:r>
            <a:r>
              <a:rPr lang="ru-RU" sz="3200" b="1" dirty="0" smtClean="0">
                <a:latin typeface="Times New Roman" pitchFamily="18" charset="0"/>
                <a:cs typeface="Times New Roman" pitchFamily="18" charset="0"/>
              </a:rPr>
              <a:t> роль </a:t>
            </a:r>
            <a:r>
              <a:rPr lang="ru-RU" sz="3200" b="1" dirty="0" err="1" smtClean="0">
                <a:latin typeface="Times New Roman" pitchFamily="18" charset="0"/>
                <a:cs typeface="Times New Roman" pitchFamily="18" charset="0"/>
              </a:rPr>
              <a:t>ўйнайди</a:t>
            </a:r>
            <a:r>
              <a:rPr lang="ru-RU" sz="3200" b="1" dirty="0" smtClean="0">
                <a:latin typeface="Times New Roman" pitchFamily="18" charset="0"/>
                <a:cs typeface="Times New Roman" pitchFamily="18" charset="0"/>
              </a:rPr>
              <a:t>. </a:t>
            </a:r>
          </a:p>
          <a:p>
            <a:pPr>
              <a:buNone/>
            </a:pPr>
            <a:endParaRPr lang="ru-R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1062</TotalTime>
  <Words>647</Words>
  <Application>Microsoft Office PowerPoint</Application>
  <PresentationFormat>Экран (4:3)</PresentationFormat>
  <Paragraphs>64</Paragraphs>
  <Slides>16</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Тема Office</vt:lpstr>
      <vt:lpstr>2-Мавзу: Интеллектуал мулк ва  капиталнинг  ҳаракатланиши, унинг ҳуқуқий муҳофазаси, ҳимоясини таъминлаш ва бошқариш. </vt:lpstr>
      <vt:lpstr>1</vt:lpstr>
      <vt:lpstr>Презентация PowerPoint</vt:lpstr>
      <vt:lpstr>Презентация PowerPoint</vt:lpstr>
      <vt:lpstr>Презентация PowerPoint</vt:lpstr>
      <vt:lpstr> Иқтисодчи олим Д.Беллнинг қайд этишича, назарий билим инновациялар ва интеллектуал технологияларнинг асосини ташкил этади. Д.Белл инновацион иқтисодиётнинг асосини қуйидаги 3 та фикр билан ифодалайди:  </vt:lpstr>
      <vt:lpstr>Презентация PowerPoint</vt:lpstr>
      <vt:lpstr> Билимлар иқтисодиётига таърифлар  </vt:lpstr>
      <vt:lpstr> Билимлар иқтисодиётига таърифлар  </vt:lpstr>
      <vt:lpstr>Қамров даражаси</vt:lpstr>
      <vt:lpstr>Билимлар иқтисодиёти-</vt:lpstr>
      <vt:lpstr>Презентация PowerPoint</vt:lpstr>
      <vt:lpstr>Интеллектуал капитал</vt:lpstr>
      <vt:lpstr>            Интеллектуал капитал   </vt:lpstr>
      <vt:lpstr>Интеллектуал мулк ва  капиталнинг  ҳаракатланиши қуйидагиларга боғлиқ</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Билимлар иқтисодиётига таърифлар </dc:title>
  <cp:lastModifiedBy>1</cp:lastModifiedBy>
  <cp:revision>148</cp:revision>
  <dcterms:modified xsi:type="dcterms:W3CDTF">2015-09-07T07:45:10Z</dcterms:modified>
</cp:coreProperties>
</file>