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89" r:id="rId2"/>
    <p:sldMasterId id="2147483673" r:id="rId3"/>
  </p:sldMasterIdLst>
  <p:notesMasterIdLst>
    <p:notesMasterId r:id="rId13"/>
  </p:notesMasterIdLst>
  <p:sldIdLst>
    <p:sldId id="256" r:id="rId4"/>
    <p:sldId id="353" r:id="rId5"/>
    <p:sldId id="322" r:id="rId6"/>
    <p:sldId id="310" r:id="rId7"/>
    <p:sldId id="343" r:id="rId8"/>
    <p:sldId id="352" r:id="rId9"/>
    <p:sldId id="331" r:id="rId10"/>
    <p:sldId id="354" r:id="rId11"/>
    <p:sldId id="31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35B"/>
    <a:srgbClr val="B6E08C"/>
    <a:srgbClr val="F1F9E9"/>
    <a:srgbClr val="BED57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showGuides="1">
      <p:cViewPr varScale="1">
        <p:scale>
          <a:sx n="106" d="100"/>
          <a:sy n="106" d="100"/>
        </p:scale>
        <p:origin x="68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45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27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955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572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741800" y="1570966"/>
            <a:ext cx="25200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07475BB2-3025-4D53-A046-5CBF3CD6D867}"/>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9" name="Group 28">
            <a:extLst>
              <a:ext uri="{FF2B5EF4-FFF2-40B4-BE49-F238E27FC236}">
                <a16:creationId xmlns:a16="http://schemas.microsoft.com/office/drawing/2014/main" id="{91C276BA-915D-4DD4-82F3-1E6EE0C578E1}"/>
              </a:ext>
            </a:extLst>
          </p:cNvPr>
          <p:cNvGrpSpPr/>
          <p:nvPr userDrawn="1"/>
        </p:nvGrpSpPr>
        <p:grpSpPr>
          <a:xfrm flipV="1">
            <a:off x="5427361" y="1143268"/>
            <a:ext cx="1337278" cy="220479"/>
            <a:chOff x="5809673" y="3008118"/>
            <a:chExt cx="2419398" cy="398889"/>
          </a:xfrm>
        </p:grpSpPr>
        <p:sp>
          <p:nvSpPr>
            <p:cNvPr id="30" name="Rectangle 29">
              <a:extLst>
                <a:ext uri="{FF2B5EF4-FFF2-40B4-BE49-F238E27FC236}">
                  <a16:creationId xmlns:a16="http://schemas.microsoft.com/office/drawing/2014/main" id="{52CC7F17-87A5-40BD-985E-E79BFBFD4F9D}"/>
                </a:ext>
              </a:extLst>
            </p:cNvPr>
            <p:cNvSpPr/>
            <p:nvPr userDrawn="1"/>
          </p:nvSpPr>
          <p:spPr>
            <a:xfrm>
              <a:off x="5809673" y="3008118"/>
              <a:ext cx="398888" cy="3988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6B54549-6829-4ACF-858E-445718F0D635}"/>
                </a:ext>
              </a:extLst>
            </p:cNvPr>
            <p:cNvSpPr/>
            <p:nvPr userDrawn="1"/>
          </p:nvSpPr>
          <p:spPr>
            <a:xfrm>
              <a:off x="6314801" y="3008118"/>
              <a:ext cx="398888" cy="398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B0A30D3-E2AC-4099-B1AF-BE6E1CBB4E5B}"/>
                </a:ext>
              </a:extLst>
            </p:cNvPr>
            <p:cNvSpPr/>
            <p:nvPr userDrawn="1"/>
          </p:nvSpPr>
          <p:spPr>
            <a:xfrm>
              <a:off x="6819928" y="3008118"/>
              <a:ext cx="398888" cy="3988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EF4A7E2-8C60-4C9B-8086-070DF60B571B}"/>
                </a:ext>
              </a:extLst>
            </p:cNvPr>
            <p:cNvSpPr/>
            <p:nvPr userDrawn="1"/>
          </p:nvSpPr>
          <p:spPr>
            <a:xfrm>
              <a:off x="7325056" y="3008118"/>
              <a:ext cx="398888" cy="3988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16A6BFD-3A79-4EB5-93EA-8D286D1749D7}"/>
                </a:ext>
              </a:extLst>
            </p:cNvPr>
            <p:cNvSpPr/>
            <p:nvPr userDrawn="1"/>
          </p:nvSpPr>
          <p:spPr>
            <a:xfrm>
              <a:off x="7830183" y="3008118"/>
              <a:ext cx="398888" cy="3988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573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tr-T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546D5100-D169-4D11-A42E-AB29946F005D}" type="datetimeFigureOut">
              <a:rPr lang="tr-TR" smtClean="0"/>
              <a:pPr/>
              <a:t>12.07.2024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E5724B-CCFC-40FC-A297-AA6389FC8C89}" type="slidenum">
              <a:rPr lang="tr-TR" smtClean="0"/>
              <a:pPr/>
              <a:t>‹#›</a:t>
            </a:fld>
            <a:endParaRPr lang="tr-TR"/>
          </a:p>
        </p:txBody>
      </p:sp>
    </p:spTree>
    <p:extLst>
      <p:ext uri="{BB962C8B-B14F-4D97-AF65-F5344CB8AC3E}">
        <p14:creationId xmlns:p14="http://schemas.microsoft.com/office/powerpoint/2010/main" val="293427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2850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62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38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13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14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67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820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90" r:id="rId1"/>
    <p:sldLayoutId id="2147483697"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6658"/>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76" r:id="rId3"/>
    <p:sldLayoutId id="2147483674" r:id="rId4"/>
    <p:sldLayoutId id="2147483691" r:id="rId5"/>
    <p:sldLayoutId id="2147483692" r:id="rId6"/>
    <p:sldLayoutId id="2147483693" r:id="rId7"/>
    <p:sldLayoutId id="2147483695" r:id="rId8"/>
    <p:sldLayoutId id="2147483694" r:id="rId9"/>
    <p:sldLayoutId id="2147483696" r:id="rId10"/>
    <p:sldLayoutId id="21474836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527381" y="2823960"/>
            <a:ext cx="11137237" cy="677106"/>
          </a:xfrm>
          <a:prstGeom prst="rect">
            <a:avLst/>
          </a:prstGeom>
          <a:noFill/>
          <a:effectLst/>
        </p:spPr>
        <p:txBody>
          <a:bodyPr wrap="square" lIns="121917" tIns="60959" rIns="121917" bIns="60959" rtlCol="0">
            <a:spAutoFit/>
          </a:bodyPr>
          <a:lstStyle/>
          <a:p>
            <a:pPr algn="ctr"/>
            <a:r>
              <a:rPr lang="uz-Cyrl-UZ"/>
              <a:t>“</a:t>
            </a:r>
            <a:r>
              <a:rPr lang="en-US" b="1">
                <a:latin typeface="Times New Roman" panose="02020603050405020304" pitchFamily="18" charset="0"/>
                <a:cs typeface="Times New Roman" panose="02020603050405020304" pitchFamily="18" charset="0"/>
              </a:rPr>
              <a:t>SUV TEJAMKOR SUG’ORISH TEXNOLOGIYALARI</a:t>
            </a:r>
            <a:r>
              <a:rPr lang="uz-Cyrl-UZ"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MODUL</a:t>
            </a:r>
            <a:r>
              <a:rPr lang="uz-Cyrl-UZ" b="1">
                <a:latin typeface="Times New Roman" panose="02020603050405020304" pitchFamily="18" charset="0"/>
                <a:cs typeface="Times New Roman" panose="02020603050405020304" pitchFamily="18" charset="0"/>
              </a:rPr>
              <a:t>INING </a:t>
            </a:r>
            <a:r>
              <a:rPr lang="uz-Cyrl-UZ" b="1" dirty="0">
                <a:latin typeface="Times New Roman" panose="02020603050405020304" pitchFamily="18" charset="0"/>
                <a:cs typeface="Times New Roman" panose="02020603050405020304" pitchFamily="18" charset="0"/>
              </a:rPr>
              <a:t>O‘</a:t>
            </a:r>
            <a:r>
              <a:rPr lang="uz-Cyrl-UZ" b="1">
                <a:latin typeface="Times New Roman" panose="02020603050405020304" pitchFamily="18" charset="0"/>
                <a:cs typeface="Times New Roman" panose="02020603050405020304" pitchFamily="18" charset="0"/>
              </a:rPr>
              <a:t>RGANISHDA  “</a:t>
            </a:r>
            <a:r>
              <a:rPr lang="en-US" b="1">
                <a:latin typeface="Times New Roman" panose="02020603050405020304" pitchFamily="18" charset="0"/>
                <a:cs typeface="Times New Roman" panose="02020603050405020304" pitchFamily="18" charset="0"/>
              </a:rPr>
              <a:t>SUV TEJOVCHI SUG‘ORISH TEXNOLOGIYALARINI JORIY ETISHNI KENGAYTIRISH</a:t>
            </a:r>
            <a:r>
              <a:rPr lang="uz-Cyrl-UZ"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MAVZUSI</a:t>
            </a:r>
            <a:endParaRPr lang="tr-TR" sz="6600" b="1" dirty="0">
              <a:latin typeface="Times New Roman" panose="02020603050405020304" pitchFamily="18" charset="0"/>
              <a:cs typeface="Times New Roman" panose="02020603050405020304" pitchFamily="18" charset="0"/>
            </a:endParaRPr>
          </a:p>
        </p:txBody>
      </p:sp>
      <p:sp>
        <p:nvSpPr>
          <p:cNvPr id="2" name="Text Box 506"/>
          <p:cNvSpPr txBox="1">
            <a:spLocks noChangeArrowheads="1"/>
          </p:cNvSpPr>
          <p:nvPr/>
        </p:nvSpPr>
        <p:spPr bwMode="auto">
          <a:xfrm>
            <a:off x="8970433" y="13191067"/>
            <a:ext cx="101600" cy="22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indent="294210" algn="ctr" defTabSz="1219170" eaLnBrk="0" fontAlgn="base" hangingPunct="0">
              <a:spcBef>
                <a:spcPct val="0"/>
              </a:spcBef>
              <a:spcAft>
                <a:spcPct val="0"/>
              </a:spcAft>
            </a:pPr>
            <a:r>
              <a:rPr lang="ru-RU" altLang="ru-RU" sz="1600" b="1" dirty="0">
                <a:latin typeface="Arial" panose="020B0604020202020204" pitchFamily="34" charset="0"/>
                <a:ea typeface="Times New Roman" panose="02020603050405020304" pitchFamily="18" charset="0"/>
              </a:rPr>
              <a:t>1</a:t>
            </a:r>
            <a:endParaRPr lang="ru-RU" altLang="ru-RU" sz="2400" dirty="0">
              <a:latin typeface="Arial" panose="020B0604020202020204" pitchFamily="34" charset="0"/>
            </a:endParaRPr>
          </a:p>
        </p:txBody>
      </p:sp>
      <p:sp>
        <p:nvSpPr>
          <p:cNvPr id="20" name="Rectangle 505"/>
          <p:cNvSpPr>
            <a:spLocks noChangeArrowheads="1"/>
          </p:cNvSpPr>
          <p:nvPr/>
        </p:nvSpPr>
        <p:spPr bwMode="auto">
          <a:xfrm>
            <a:off x="8637694" y="13082693"/>
            <a:ext cx="640927"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21920" tIns="60960" rIns="121920" bIns="60960" anchor="t" anchorCtr="0" upright="1">
            <a:noAutofit/>
          </a:bodyPr>
          <a:lstStyle/>
          <a:p>
            <a:endParaRPr lang="ru-RU" sz="2400" dirty="0"/>
          </a:p>
        </p:txBody>
      </p:sp>
      <p:sp>
        <p:nvSpPr>
          <p:cNvPr id="7" name="Text Box 506"/>
          <p:cNvSpPr txBox="1">
            <a:spLocks noChangeArrowheads="1"/>
          </p:cNvSpPr>
          <p:nvPr/>
        </p:nvSpPr>
        <p:spPr bwMode="auto">
          <a:xfrm flipV="1">
            <a:off x="8970433" y="13130108"/>
            <a:ext cx="101600" cy="6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defTabSz="1219170" eaLnBrk="0" fontAlgn="base" hangingPunct="0">
              <a:spcBef>
                <a:spcPct val="0"/>
              </a:spcBef>
              <a:spcAft>
                <a:spcPct val="0"/>
              </a:spcAft>
            </a:pPr>
            <a:r>
              <a:rPr lang="ru-RU" altLang="ru-RU" sz="1600" b="1" dirty="0">
                <a:latin typeface="Arial" panose="020B0604020202020204" pitchFamily="34" charset="0"/>
                <a:ea typeface="Times New Roman" panose="02020603050405020304" pitchFamily="18" charset="0"/>
              </a:rPr>
              <a:t>1</a:t>
            </a:r>
            <a:endParaRPr lang="ru-RU" altLang="ru-RU" sz="2400" dirty="0">
              <a:latin typeface="Arial" panose="020B0604020202020204" pitchFamily="34" charset="0"/>
            </a:endParaRPr>
          </a:p>
        </p:txBody>
      </p:sp>
      <p:sp>
        <p:nvSpPr>
          <p:cNvPr id="23" name="Rectangle 505"/>
          <p:cNvSpPr>
            <a:spLocks noChangeArrowheads="1"/>
          </p:cNvSpPr>
          <p:nvPr/>
        </p:nvSpPr>
        <p:spPr bwMode="auto">
          <a:xfrm flipV="1">
            <a:off x="8637694" y="13021735"/>
            <a:ext cx="640927" cy="609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21920" tIns="60960" rIns="121920" bIns="60960" anchor="t" anchorCtr="0" upright="1">
            <a:noAutofit/>
          </a:bodyPr>
          <a:lstStyle/>
          <a:p>
            <a:endParaRPr lang="ru-RU" sz="2400" dirty="0"/>
          </a:p>
        </p:txBody>
      </p:sp>
      <p:sp>
        <p:nvSpPr>
          <p:cNvPr id="10" name="Прямоугольник 9"/>
          <p:cNvSpPr/>
          <p:nvPr/>
        </p:nvSpPr>
        <p:spPr>
          <a:xfrm>
            <a:off x="335360" y="122303"/>
            <a:ext cx="11521280" cy="2308324"/>
          </a:xfrm>
          <a:prstGeom prst="rect">
            <a:avLst/>
          </a:prstGeom>
        </p:spPr>
        <p:txBody>
          <a:bodyPr wrap="square">
            <a:spAutoFit/>
          </a:bodyPr>
          <a:lstStyle/>
          <a:p>
            <a:pPr algn="ctr">
              <a:lnSpc>
                <a:spcPct val="150000"/>
              </a:lnSpc>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O‘ZBEKISTON RESPUBLIKASI</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OLIY TA’LIM, FAN VA INNOVATSIYALAR VAZIRLIGI</a:t>
            </a:r>
            <a:endParaRPr lang="ru-RU" sz="2000" dirty="0">
              <a:effectLst/>
              <a:latin typeface="Calibri" panose="020F0502020204030204" pitchFamily="34" charset="0"/>
              <a:ea typeface="Times New Roman" panose="02020603050405020304" pitchFamily="18" charset="0"/>
              <a:cs typeface="Times New Roman" panose="02020603050405020304" pitchFamily="18" charset="0"/>
            </a:endParaRPr>
          </a:p>
          <a:p>
            <a:pPr indent="540385" algn="ctr">
              <a:lnSpc>
                <a:spcPct val="150000"/>
              </a:lnSpc>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z-Cyrl-UZ" b="1" dirty="0">
                <a:latin typeface="Times New Roman" panose="02020603050405020304" pitchFamily="18" charset="0"/>
                <a:cs typeface="Times New Roman" panose="02020603050405020304" pitchFamily="18" charset="0"/>
              </a:rPr>
              <a:t>“TOSHKENT IRRIGATSIYA VA QISHLOQ XO‘JALIGINI MEXANIZATSIYALASH MUHANDISLARI INSTITUTI” MILLIY TADQIQOT UNIVERSITETI HUZURIDAGI PEDAGOG KADRLARNI QAYTA TAYYORLASH VA ULARNING MALAKASINI OSHIRISH TARMOQ MARKAZI</a:t>
            </a:r>
            <a:endParaRPr lang="en-US" altLang="ru-RU"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655133" y="4089999"/>
            <a:ext cx="9121013" cy="523220"/>
          </a:xfrm>
          <a:prstGeom prst="rect">
            <a:avLst/>
          </a:prstGeom>
        </p:spPr>
        <p:txBody>
          <a:bodyPr wrap="square">
            <a:spAutoFit/>
          </a:bodyPr>
          <a:lstStyle/>
          <a:p>
            <a:pPr algn="ctr">
              <a:spcAft>
                <a:spcPts val="0"/>
              </a:spcAft>
            </a:pPr>
            <a:r>
              <a:rPr lang="uz-Cyrl-UZ" sz="2800" b="1" dirty="0">
                <a:solidFill>
                  <a:srgbClr val="000000"/>
                </a:solidFill>
                <a:effectLst/>
                <a:latin typeface="Times New Roman" panose="02020603050405020304" pitchFamily="18" charset="0"/>
              </a:rPr>
              <a:t>“</a:t>
            </a:r>
            <a:r>
              <a:rPr lang="en-US" sz="2800" b="1" dirty="0" err="1">
                <a:solidFill>
                  <a:srgbClr val="000000"/>
                </a:solidFill>
                <a:effectLst/>
                <a:latin typeface="Times New Roman" panose="02020603050405020304" pitchFamily="18" charset="0"/>
              </a:rPr>
              <a:t>Suv</a:t>
            </a:r>
            <a:r>
              <a:rPr lang="en-US" sz="2800" b="1" dirty="0">
                <a:solidFill>
                  <a:srgbClr val="000000"/>
                </a:solidFill>
                <a:effectLst/>
                <a:latin typeface="Times New Roman" panose="02020603050405020304" pitchFamily="18" charset="0"/>
              </a:rPr>
              <a:t> </a:t>
            </a:r>
            <a:r>
              <a:rPr lang="en-US" sz="2800" b="1" dirty="0" err="1">
                <a:solidFill>
                  <a:srgbClr val="000000"/>
                </a:solidFill>
                <a:effectLst/>
                <a:latin typeface="Times New Roman" panose="02020603050405020304" pitchFamily="18" charset="0"/>
              </a:rPr>
              <a:t>xo‘jaligi</a:t>
            </a:r>
            <a:r>
              <a:rPr lang="en-US" sz="2800" b="1" dirty="0">
                <a:solidFill>
                  <a:srgbClr val="000000"/>
                </a:solidFill>
                <a:effectLst/>
                <a:latin typeface="Times New Roman" panose="02020603050405020304" pitchFamily="18" charset="0"/>
              </a:rPr>
              <a:t> </a:t>
            </a:r>
            <a:r>
              <a:rPr lang="en-US" sz="2800" b="1" dirty="0" err="1">
                <a:solidFill>
                  <a:srgbClr val="000000"/>
                </a:solidFill>
                <a:effectLst/>
                <a:latin typeface="Times New Roman" panose="02020603050405020304" pitchFamily="18" charset="0"/>
              </a:rPr>
              <a:t>va</a:t>
            </a:r>
            <a:r>
              <a:rPr lang="en-US" sz="2800" b="1" dirty="0">
                <a:solidFill>
                  <a:srgbClr val="000000"/>
                </a:solidFill>
                <a:effectLst/>
                <a:latin typeface="Times New Roman" panose="02020603050405020304" pitchFamily="18" charset="0"/>
              </a:rPr>
              <a:t> </a:t>
            </a:r>
            <a:r>
              <a:rPr lang="en-US" sz="2800" b="1" dirty="0" err="1">
                <a:solidFill>
                  <a:srgbClr val="000000"/>
                </a:solidFill>
                <a:effectLst/>
                <a:latin typeface="Times New Roman" panose="02020603050405020304" pitchFamily="18" charset="0"/>
              </a:rPr>
              <a:t>melioratsiya</a:t>
            </a:r>
            <a:r>
              <a:rPr lang="en-US" sz="2800" b="1" dirty="0">
                <a:solidFill>
                  <a:srgbClr val="000000"/>
                </a:solidFill>
                <a:effectLst/>
                <a:latin typeface="Times New Roman" panose="02020603050405020304" pitchFamily="18" charset="0"/>
              </a:rPr>
              <a:t>” </a:t>
            </a:r>
            <a:r>
              <a:rPr lang="en-US" sz="2800" b="1" dirty="0" err="1">
                <a:solidFill>
                  <a:srgbClr val="000000"/>
                </a:solidFill>
                <a:effectLst/>
                <a:latin typeface="Times New Roman" panose="02020603050405020304" pitchFamily="18" charset="0"/>
              </a:rPr>
              <a:t>yo</a:t>
            </a:r>
            <a:r>
              <a:rPr lang="en-US" sz="2800" b="1" err="1">
                <a:solidFill>
                  <a:srgbClr val="000000"/>
                </a:solidFill>
                <a:effectLst/>
                <a:latin typeface="Times New Roman" panose="02020603050405020304" pitchFamily="18" charset="0"/>
              </a:rPr>
              <a:t>‘</a:t>
            </a:r>
            <a:r>
              <a:rPr lang="en-US" sz="2800" b="1">
                <a:solidFill>
                  <a:srgbClr val="000000"/>
                </a:solidFill>
                <a:effectLst/>
                <a:latin typeface="Times New Roman" panose="02020603050405020304" pitchFamily="18" charset="0"/>
              </a:rPr>
              <a:t>nalishi</a:t>
            </a:r>
            <a:endParaRPr lang="ru-RU" sz="3600" dirty="0">
              <a:effectLst/>
            </a:endParaRPr>
          </a:p>
        </p:txBody>
      </p:sp>
      <p:sp>
        <p:nvSpPr>
          <p:cNvPr id="12" name="Прямоугольник 11"/>
          <p:cNvSpPr/>
          <p:nvPr/>
        </p:nvSpPr>
        <p:spPr>
          <a:xfrm>
            <a:off x="3580060" y="5109522"/>
            <a:ext cx="4882107" cy="461665"/>
          </a:xfrm>
          <a:prstGeom prst="rect">
            <a:avLst/>
          </a:prstGeom>
        </p:spPr>
        <p:txBody>
          <a:bodyPr wrap="square">
            <a:spAutoFit/>
          </a:bodyPr>
          <a:lstStyle/>
          <a:p>
            <a:pPr algn="ctr"/>
            <a:r>
              <a:rPr lang="uz-Cyrl-UZ" sz="2400" b="1">
                <a:latin typeface="Times New Roman" panose="02020603050405020304" pitchFamily="18" charset="0"/>
                <a:cs typeface="Times New Roman" panose="02020603050405020304" pitchFamily="18" charset="0"/>
              </a:rPr>
              <a:t>professor I.A.Begmatov</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0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ÐÐ°ÑÑÐ¸Ð½ÐºÐ¸ Ð¿Ð¾ Ð·Ð°Ð¿ÑÐ¾ÑÑ law">
            <a:extLst>
              <a:ext uri="{FF2B5EF4-FFF2-40B4-BE49-F238E27FC236}">
                <a16:creationId xmlns:a16="http://schemas.microsoft.com/office/drawing/2014/main" id="{2838CBDA-4A11-4950-96B5-7BF9BB083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67690"/>
            <a:ext cx="11018520" cy="574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id="{18560C85-9DAC-4194-B7BF-61A36D0A12A5}"/>
              </a:ext>
            </a:extLst>
          </p:cNvPr>
          <p:cNvSpPr/>
          <p:nvPr/>
        </p:nvSpPr>
        <p:spPr>
          <a:xfrm>
            <a:off x="0" y="9525"/>
            <a:ext cx="12192000" cy="6858000"/>
          </a:xfrm>
          <a:prstGeom prst="rect">
            <a:avLst/>
          </a:prstGeom>
          <a:solidFill>
            <a:schemeClr val="accent1">
              <a:alpha val="8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ru-RU" dirty="0"/>
          </a:p>
        </p:txBody>
      </p:sp>
      <p:pic>
        <p:nvPicPr>
          <p:cNvPr id="2050" name="Picture 2" descr="ÐÐ°ÑÑÐ¸Ð½ÐºÐ¸ Ð¿Ð¾ Ð·Ð°Ð¿ÑÐ¾ÑÑ shavkat mirziyoyev">
            <a:extLst>
              <a:ext uri="{FF2B5EF4-FFF2-40B4-BE49-F238E27FC236}">
                <a16:creationId xmlns:a16="http://schemas.microsoft.com/office/drawing/2014/main" id="{9A4E5E71-8D77-40FE-9940-A3FFC953801F}"/>
              </a:ext>
            </a:extLst>
          </p:cNvPr>
          <p:cNvPicPr>
            <a:picLocks noChangeAspect="1" noChangeArrowheads="1"/>
          </p:cNvPicPr>
          <p:nvPr/>
        </p:nvPicPr>
        <p:blipFill>
          <a:blip r:embed="rId3"/>
          <a:srcRect/>
          <a:stretch>
            <a:fillRect/>
          </a:stretch>
        </p:blipFill>
        <p:spPr bwMode="auto">
          <a:xfrm>
            <a:off x="1051560" y="857250"/>
            <a:ext cx="3608079" cy="4217670"/>
          </a:xfrm>
          <a:prstGeom prst="rect">
            <a:avLst/>
          </a:prstGeom>
          <a:ln>
            <a:noFill/>
          </a:ln>
          <a:effectLst>
            <a:softEdge rad="254000"/>
          </a:effectLst>
        </p:spPr>
      </p:pic>
      <p:sp>
        <p:nvSpPr>
          <p:cNvPr id="12293" name="Прямоугольник 1">
            <a:extLst>
              <a:ext uri="{FF2B5EF4-FFF2-40B4-BE49-F238E27FC236}">
                <a16:creationId xmlns:a16="http://schemas.microsoft.com/office/drawing/2014/main" id="{AF6DCB44-4E25-4124-9842-E7180EFC0568}"/>
              </a:ext>
            </a:extLst>
          </p:cNvPr>
          <p:cNvSpPr>
            <a:spLocks noChangeArrowheads="1"/>
          </p:cNvSpPr>
          <p:nvPr/>
        </p:nvSpPr>
        <p:spPr bwMode="auto">
          <a:xfrm>
            <a:off x="5435600" y="857250"/>
            <a:ext cx="6131560" cy="4565994"/>
          </a:xfrm>
          <a:prstGeom prst="rect">
            <a:avLst/>
          </a:prstGeom>
          <a:solidFill>
            <a:schemeClr val="accent1">
              <a:lumMod val="40000"/>
              <a:lumOff val="60000"/>
            </a:schemeClr>
          </a:solidFill>
          <a:ln>
            <a:noFill/>
          </a:ln>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defRPr/>
            </a:pPr>
            <a:endParaRPr lang="ru-RU" altLang="ru-RU" sz="2100" dirty="0">
              <a:solidFill>
                <a:srgbClr val="002060"/>
              </a:solidFill>
              <a:latin typeface="Cambria" panose="02040503050406030204" pitchFamily="18" charset="0"/>
              <a:ea typeface="Cambria" panose="02040503050406030204" pitchFamily="18" charset="0"/>
              <a:cs typeface="Cambria" panose="02040503050406030204" pitchFamily="18" charset="0"/>
            </a:endParaRPr>
          </a:p>
          <a:p>
            <a:pPr algn="just">
              <a:lnSpc>
                <a:spcPct val="107000"/>
              </a:lnSpc>
              <a:spcAft>
                <a:spcPts val="80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Bizga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miqdor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sifat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kerak</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Bunga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erishish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uchun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esa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xorij</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tajribasini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yaxshilab</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o‘rganish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zarur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Qaysi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davlat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kadrlar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tayyorlashga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alohida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e’tibor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qaratsa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o‘sha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yutadi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Ilmiy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asoslangan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tajriba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asosida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kadrlar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tayyorlash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tizimini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yo‘lga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qo‘yish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muhim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vazifamizdir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spcBef>
                <a:spcPct val="0"/>
              </a:spcBef>
              <a:buClrTx/>
              <a:buSzTx/>
              <a:buFontTx/>
              <a:buNone/>
              <a:defRPr/>
            </a:pPr>
            <a:endParaRPr lang="en-US" altLang="ru-RU" sz="2100" i="1" dirty="0">
              <a:solidFill>
                <a:schemeClr val="bg1"/>
              </a:solidFill>
              <a:latin typeface="Cambria" panose="02040503050406030204" pitchFamily="18" charset="0"/>
              <a:ea typeface="Cambria" panose="02040503050406030204" pitchFamily="18" charset="0"/>
              <a:cs typeface="Cambria" panose="02040503050406030204" pitchFamily="18" charset="0"/>
            </a:endParaRPr>
          </a:p>
          <a:p>
            <a:pPr algn="r">
              <a:spcBef>
                <a:spcPct val="0"/>
              </a:spcBef>
              <a:buClrTx/>
              <a:buSzTx/>
              <a:buFontTx/>
              <a:buNone/>
              <a:defRPr/>
            </a:pPr>
            <a:r>
              <a:rPr lang="en-US" altLang="ru-RU" sz="24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Sh</a:t>
            </a:r>
            <a:r>
              <a:rPr lang="uz-Cyrl-UZ" altLang="ru-RU" sz="2400" b="1" i="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r>
              <a:rPr lang="en-US" altLang="ru-RU" sz="2400" b="1" i="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Mirziyoyev</a:t>
            </a:r>
            <a:endParaRPr lang="ru-RU" sz="2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0E19DD3F-DDBA-4556-9B26-A9CFEFB1ACE9}"/>
              </a:ext>
            </a:extLst>
          </p:cNvPr>
          <p:cNvSpPr/>
          <p:nvPr/>
        </p:nvSpPr>
        <p:spPr>
          <a:xfrm>
            <a:off x="6262354" y="2645100"/>
            <a:ext cx="5303" cy="5303"/>
          </a:xfrm>
          <a:custGeom>
            <a:avLst/>
            <a:gdLst/>
            <a:ahLst/>
            <a:cxnLst/>
            <a:rect l="l" t="t" r="r" b="b"/>
            <a:pathLst>
              <a:path w="2817" h="2817"/>
            </a:pathLst>
          </a:custGeom>
          <a:solidFill>
            <a:srgbClr val="972B75"/>
          </a:solidFill>
          <a:ln w="281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7C89606-9A9A-4A12-8D8F-616B0F700D6B}"/>
              </a:ext>
            </a:extLst>
          </p:cNvPr>
          <p:cNvSpPr/>
          <p:nvPr/>
        </p:nvSpPr>
        <p:spPr>
          <a:xfrm>
            <a:off x="6262354" y="2645100"/>
            <a:ext cx="5303" cy="5303"/>
          </a:xfrm>
          <a:custGeom>
            <a:avLst/>
            <a:gdLst/>
            <a:ahLst/>
            <a:cxnLst/>
            <a:rect l="l" t="t" r="r" b="b"/>
            <a:pathLst>
              <a:path w="2817" h="2817"/>
            </a:pathLst>
          </a:custGeom>
          <a:solidFill>
            <a:srgbClr val="9D4E24"/>
          </a:solidFill>
          <a:ln w="2811" cap="flat">
            <a:noFill/>
            <a:prstDash val="solid"/>
            <a:miter/>
          </a:ln>
        </p:spPr>
        <p:txBody>
          <a:bodyPr rtlCol="0" anchor="ctr"/>
          <a:lstStyle/>
          <a:p>
            <a:endParaRPr lang="en-US"/>
          </a:p>
        </p:txBody>
      </p:sp>
      <p:sp>
        <p:nvSpPr>
          <p:cNvPr id="84" name="TextBox 83">
            <a:extLst>
              <a:ext uri="{FF2B5EF4-FFF2-40B4-BE49-F238E27FC236}">
                <a16:creationId xmlns:a16="http://schemas.microsoft.com/office/drawing/2014/main" id="{6E0076BC-7115-45BC-859D-520D59EBE3E5}"/>
              </a:ext>
            </a:extLst>
          </p:cNvPr>
          <p:cNvSpPr txBox="1"/>
          <p:nvPr/>
        </p:nvSpPr>
        <p:spPr>
          <a:xfrm>
            <a:off x="4831222" y="110791"/>
            <a:ext cx="4862621" cy="646331"/>
          </a:xfrm>
          <a:prstGeom prst="rect">
            <a:avLst/>
          </a:prstGeom>
          <a:noFill/>
        </p:spPr>
        <p:txBody>
          <a:bodyPr wrap="square" rtlCol="0">
            <a:spAutoFit/>
          </a:bodyPr>
          <a:lstStyle/>
          <a:p>
            <a:pPr algn="ctr"/>
            <a:r>
              <a:rPr lang="en-US" altLang="ko-KR" sz="3600" b="1" dirty="0">
                <a:latin typeface="Times New Roman" panose="02020603050405020304" pitchFamily="18" charset="0"/>
                <a:cs typeface="Times New Roman" panose="02020603050405020304" pitchFamily="18" charset="0"/>
              </a:rPr>
              <a:t>K I R I SH</a:t>
            </a:r>
          </a:p>
        </p:txBody>
      </p:sp>
      <p:sp>
        <p:nvSpPr>
          <p:cNvPr id="94" name="TextBox 93">
            <a:extLst>
              <a:ext uri="{FF2B5EF4-FFF2-40B4-BE49-F238E27FC236}">
                <a16:creationId xmlns:a16="http://schemas.microsoft.com/office/drawing/2014/main" id="{65521CC2-9C50-418D-BB07-E66C5EA2D962}"/>
              </a:ext>
            </a:extLst>
          </p:cNvPr>
          <p:cNvSpPr txBox="1"/>
          <p:nvPr/>
        </p:nvSpPr>
        <p:spPr>
          <a:xfrm>
            <a:off x="3723861" y="672369"/>
            <a:ext cx="7872911" cy="5940088"/>
          </a:xfrm>
          <a:prstGeom prst="rect">
            <a:avLst/>
          </a:prstGeom>
          <a:noFill/>
        </p:spPr>
        <p:txBody>
          <a:bodyPr wrap="square" rtlCol="0">
            <a:spAutoFit/>
          </a:bodyPr>
          <a:lstStyle/>
          <a:p>
            <a:pPr algn="just"/>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Mamlakatimizda  Kadrlar tayyorlash sohasidagi davlat siyosati uzluksiz ta’lim tizimi orqali shaxsning har tomonlama barkamol bo‘lib yetishini ko‘zda tutadi. Shaxs uzluksiz ta’limda va kadrlar tayyorlashda ta’lim xizmatlarining iste’molchisi hamda ishlab chiqaruvchisi sifatida namoyon bo‘ladi.</a:t>
            </a:r>
            <a:endParaRPr lang="ru-RU" sz="2000" dirty="0">
              <a:latin typeface="Times New Roman" panose="02020603050405020304" pitchFamily="18" charset="0"/>
              <a:cs typeface="Times New Roman" panose="02020603050405020304" pitchFamily="18" charset="0"/>
            </a:endParaRPr>
          </a:p>
          <a:p>
            <a:pPr algn="just"/>
            <a:r>
              <a:rPr lang="uz-Cyrl-UZ" sz="2000" dirty="0">
                <a:latin typeface="Times New Roman" panose="02020603050405020304" pitchFamily="18" charset="0"/>
                <a:cs typeface="Times New Roman" panose="02020603050405020304" pitchFamily="18" charset="0"/>
              </a:rPr>
              <a:t>Jamiyatni rivolanishi unda yashovchi fuqarolarning iqtsodiy, madaniy, siyosiy va ma’naviy extiyojlarini qay darajada qondirilishiga bog‘liqdir. Hozirgi globallashuv sharoitida aholining yuqori bilim darajasi mamlakatning turli sohalaridagi mustaqilligini ta’minlashda muhim o‘rin egallaydi. Chunki har sohada yetkachillikni qo‘lga olish, o‘zga mamlakatlarga u yoki bu darajada qaramlikdan xolos bo‘lishda aholining ilmiy va kasbiy salohiyati asosiy omillardan biri sifatida baholanadi. Aholining savodxonlik darajasi yuqori bo‘lgan mamlakatda ishshlab chiqarishni rivojlantirish, ish o‘rinlarini tashkil etish borasida imkoniyatlar keng va ularda ishsizlik va o‘zga davlatlarga ish izlab ketish darajasi  ham nisbatan past bo‘ladi. Mamlakatning bilimli aholisini iqtisodiyotga samarali yo‘naltirish esa muhim ahamiyat kasb etadi. Chunonchi, ta’lim darajasining oshishi mamlkat yalpi ichki maxsulotining ortishiga ham sabab bo‘ladi hamda mamlakatda  tovar, ish va xizmat bozori jadallik bilan rivojlanadi.</a:t>
            </a:r>
            <a:endParaRPr lang="en-US" altLang="ko-KR" sz="2400" dirty="0">
              <a:latin typeface="Times New Roman" panose="02020603050405020304" pitchFamily="18" charset="0"/>
              <a:cs typeface="Times New Roman" panose="02020603050405020304" pitchFamily="18" charset="0"/>
            </a:endParaRPr>
          </a:p>
        </p:txBody>
      </p:sp>
      <p:grpSp>
        <p:nvGrpSpPr>
          <p:cNvPr id="95" name="Group 94">
            <a:extLst>
              <a:ext uri="{FF2B5EF4-FFF2-40B4-BE49-F238E27FC236}">
                <a16:creationId xmlns:a16="http://schemas.microsoft.com/office/drawing/2014/main" id="{66406818-4A08-4455-842E-B6756CD40BA3}"/>
              </a:ext>
            </a:extLst>
          </p:cNvPr>
          <p:cNvGrpSpPr/>
          <p:nvPr/>
        </p:nvGrpSpPr>
        <p:grpSpPr>
          <a:xfrm>
            <a:off x="1233379" y="221856"/>
            <a:ext cx="642230" cy="765333"/>
            <a:chOff x="5683857" y="1993534"/>
            <a:chExt cx="596412" cy="710732"/>
          </a:xfrm>
        </p:grpSpPr>
        <p:sp>
          <p:nvSpPr>
            <p:cNvPr id="96" name="Rounded Rectangle 12">
              <a:extLst>
                <a:ext uri="{FF2B5EF4-FFF2-40B4-BE49-F238E27FC236}">
                  <a16:creationId xmlns:a16="http://schemas.microsoft.com/office/drawing/2014/main" id="{4DFAD564-7D27-4840-84D6-58CDCAAE444D}"/>
                </a:ext>
              </a:extLst>
            </p:cNvPr>
            <p:cNvSpPr>
              <a:spLocks noChangeAspect="1"/>
            </p:cNvSpPr>
            <p:nvPr/>
          </p:nvSpPr>
          <p:spPr>
            <a:xfrm>
              <a:off x="5683857" y="1993534"/>
              <a:ext cx="596412" cy="710732"/>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7" name="Frame 1">
              <a:extLst>
                <a:ext uri="{FF2B5EF4-FFF2-40B4-BE49-F238E27FC236}">
                  <a16:creationId xmlns:a16="http://schemas.microsoft.com/office/drawing/2014/main" id="{59EF341E-1FF5-436C-A90B-DA7D8FF0F3A3}"/>
                </a:ext>
              </a:extLst>
            </p:cNvPr>
            <p:cNvSpPr>
              <a:spLocks noChangeAspect="1"/>
            </p:cNvSpPr>
            <p:nvPr/>
          </p:nvSpPr>
          <p:spPr>
            <a:xfrm>
              <a:off x="5820945" y="2188975"/>
              <a:ext cx="301638" cy="301638"/>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61" name="Freeform 1">
            <a:extLst>
              <a:ext uri="{FF2B5EF4-FFF2-40B4-BE49-F238E27FC236}">
                <a16:creationId xmlns:a16="http://schemas.microsoft.com/office/drawing/2014/main" id="{FAF33F60-3237-4B0A-AF80-042D7B7CB2BD}"/>
              </a:ext>
            </a:extLst>
          </p:cNvPr>
          <p:cNvSpPr/>
          <p:nvPr/>
        </p:nvSpPr>
        <p:spPr>
          <a:xfrm flipH="1">
            <a:off x="533400" y="1235302"/>
            <a:ext cx="3190461" cy="5124256"/>
          </a:xfrm>
          <a:custGeom>
            <a:avLst/>
            <a:gdLst>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81663 w 3132814"/>
              <a:gd name="connsiteY6" fmla="*/ 2003729 h 4540195"/>
              <a:gd name="connsiteX7" fmla="*/ 453224 w 3132814"/>
              <a:gd name="connsiteY7" fmla="*/ 1749287 h 4540195"/>
              <a:gd name="connsiteX8" fmla="*/ 222636 w 3132814"/>
              <a:gd name="connsiteY8" fmla="*/ 1637969 h 4540195"/>
              <a:gd name="connsiteX9" fmla="*/ 548640 w 3132814"/>
              <a:gd name="connsiteY9" fmla="*/ 1160890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81663 w 3132814"/>
              <a:gd name="connsiteY6" fmla="*/ 2003729 h 4540195"/>
              <a:gd name="connsiteX7" fmla="*/ 453224 w 3132814"/>
              <a:gd name="connsiteY7" fmla="*/ 1749287 h 4540195"/>
              <a:gd name="connsiteX8" fmla="*/ 206733 w 3132814"/>
              <a:gd name="connsiteY8" fmla="*/ 1590262 h 4540195"/>
              <a:gd name="connsiteX9" fmla="*/ 548640 w 3132814"/>
              <a:gd name="connsiteY9" fmla="*/ 1160890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81663 w 3132814"/>
              <a:gd name="connsiteY6" fmla="*/ 2003729 h 4540195"/>
              <a:gd name="connsiteX7" fmla="*/ 453224 w 3132814"/>
              <a:gd name="connsiteY7" fmla="*/ 1749287 h 4540195"/>
              <a:gd name="connsiteX8" fmla="*/ 206733 w 3132814"/>
              <a:gd name="connsiteY8" fmla="*/ 1590262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81663 w 3132814"/>
              <a:gd name="connsiteY6" fmla="*/ 2003729 h 4540195"/>
              <a:gd name="connsiteX7" fmla="*/ 453224 w 3132814"/>
              <a:gd name="connsiteY7" fmla="*/ 1749287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81663 w 3132814"/>
              <a:gd name="connsiteY6" fmla="*/ 2003729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16835 w 3132814"/>
              <a:gd name="connsiteY5" fmla="*/ 2067339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57809 w 3132814"/>
              <a:gd name="connsiteY4" fmla="*/ 2130950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516835 w 3132814"/>
              <a:gd name="connsiteY3" fmla="*/ 2282024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53224 w 3132814"/>
              <a:gd name="connsiteY2" fmla="*/ 2639833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70877 w 3132814"/>
              <a:gd name="connsiteY2" fmla="*/ 2618650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70877 w 3132814"/>
              <a:gd name="connsiteY2" fmla="*/ 2618650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70877 w 3132814"/>
              <a:gd name="connsiteY2" fmla="*/ 2618650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52939 w 3132814"/>
              <a:gd name="connsiteY1" fmla="*/ 2695492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20365 w 3132814"/>
              <a:gd name="connsiteY5" fmla="*/ 2035565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48640 w 3132814"/>
              <a:gd name="connsiteY9" fmla="*/ 1129116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993913 w 3132814"/>
              <a:gd name="connsiteY10" fmla="*/ 63610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1064523 w 3132814"/>
              <a:gd name="connsiteY10" fmla="*/ 74202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1064523 w 3132814"/>
              <a:gd name="connsiteY10" fmla="*/ 74202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1064523 w 3132814"/>
              <a:gd name="connsiteY10" fmla="*/ 74202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1036279 w 3132814"/>
              <a:gd name="connsiteY10" fmla="*/ 70672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093057 h 4540195"/>
              <a:gd name="connsiteX1" fmla="*/ 1170592 w 3132814"/>
              <a:gd name="connsiteY1" fmla="*/ 2674309 h 4540195"/>
              <a:gd name="connsiteX2" fmla="*/ 460285 w 3132814"/>
              <a:gd name="connsiteY2" fmla="*/ 2636302 h 4540195"/>
              <a:gd name="connsiteX3" fmla="*/ 481530 w 3132814"/>
              <a:gd name="connsiteY3" fmla="*/ 2250249 h 4540195"/>
              <a:gd name="connsiteX4" fmla="*/ 389583 w 3132814"/>
              <a:gd name="connsiteY4" fmla="*/ 2138011 h 4540195"/>
              <a:gd name="connsiteX5" fmla="*/ 548609 w 3132814"/>
              <a:gd name="connsiteY5" fmla="*/ 2014382 h 4540195"/>
              <a:gd name="connsiteX6" fmla="*/ 353419 w 3132814"/>
              <a:gd name="connsiteY6" fmla="*/ 1940180 h 4540195"/>
              <a:gd name="connsiteX7" fmla="*/ 460285 w 3132814"/>
              <a:gd name="connsiteY7" fmla="*/ 1735165 h 4540195"/>
              <a:gd name="connsiteX8" fmla="*/ 189081 w 3132814"/>
              <a:gd name="connsiteY8" fmla="*/ 1604384 h 4540195"/>
              <a:gd name="connsiteX9" fmla="*/ 555701 w 3132814"/>
              <a:gd name="connsiteY9" fmla="*/ 1146769 h 4540195"/>
              <a:gd name="connsiteX10" fmla="*/ 1036279 w 3132814"/>
              <a:gd name="connsiteY10" fmla="*/ 70672 h 4540195"/>
              <a:gd name="connsiteX11" fmla="*/ 2226365 w 3132814"/>
              <a:gd name="connsiteY11" fmla="*/ 0 h 4540195"/>
              <a:gd name="connsiteX12" fmla="*/ 3132814 w 3132814"/>
              <a:gd name="connsiteY12" fmla="*/ 1264257 h 4540195"/>
              <a:gd name="connsiteX13" fmla="*/ 2520563 w 3132814"/>
              <a:gd name="connsiteY13" fmla="*/ 2194560 h 4540195"/>
              <a:gd name="connsiteX14" fmla="*/ 2433099 w 3132814"/>
              <a:gd name="connsiteY14" fmla="*/ 3085106 h 4540195"/>
              <a:gd name="connsiteX15" fmla="*/ 1375576 w 3132814"/>
              <a:gd name="connsiteY15" fmla="*/ 3514476 h 4540195"/>
              <a:gd name="connsiteX16" fmla="*/ 1558456 w 3132814"/>
              <a:gd name="connsiteY16" fmla="*/ 3029447 h 4540195"/>
              <a:gd name="connsiteX17" fmla="*/ 2425148 w 3132814"/>
              <a:gd name="connsiteY17" fmla="*/ 3482671 h 4540195"/>
              <a:gd name="connsiteX18" fmla="*/ 1335819 w 3132814"/>
              <a:gd name="connsiteY18" fmla="*/ 3697356 h 4540195"/>
              <a:gd name="connsiteX19" fmla="*/ 1319916 w 3132814"/>
              <a:gd name="connsiteY19" fmla="*/ 3411110 h 4540195"/>
              <a:gd name="connsiteX20" fmla="*/ 2496709 w 3132814"/>
              <a:gd name="connsiteY20" fmla="*/ 3721210 h 4540195"/>
              <a:gd name="connsiteX21" fmla="*/ 1502796 w 3132814"/>
              <a:gd name="connsiteY21" fmla="*/ 3943847 h 4540195"/>
              <a:gd name="connsiteX22" fmla="*/ 1391478 w 3132814"/>
              <a:gd name="connsiteY22" fmla="*/ 3753016 h 4540195"/>
              <a:gd name="connsiteX23" fmla="*/ 2456953 w 3132814"/>
              <a:gd name="connsiteY23" fmla="*/ 3896139 h 4540195"/>
              <a:gd name="connsiteX24" fmla="*/ 1757238 w 3132814"/>
              <a:gd name="connsiteY24" fmla="*/ 4174435 h 4540195"/>
              <a:gd name="connsiteX25" fmla="*/ 1876508 w 3132814"/>
              <a:gd name="connsiteY25" fmla="*/ 3935896 h 4540195"/>
              <a:gd name="connsiteX26" fmla="*/ 2250219 w 3132814"/>
              <a:gd name="connsiteY26" fmla="*/ 4174435 h 4540195"/>
              <a:gd name="connsiteX27" fmla="*/ 731520 w 3132814"/>
              <a:gd name="connsiteY27" fmla="*/ 4206240 h 4540195"/>
              <a:gd name="connsiteX28" fmla="*/ 636104 w 3132814"/>
              <a:gd name="connsiteY28" fmla="*/ 3824577 h 4540195"/>
              <a:gd name="connsiteX29" fmla="*/ 620202 w 3132814"/>
              <a:gd name="connsiteY29" fmla="*/ 4309607 h 4540195"/>
              <a:gd name="connsiteX30" fmla="*/ 508883 w 3132814"/>
              <a:gd name="connsiteY30" fmla="*/ 3641697 h 4540195"/>
              <a:gd name="connsiteX31" fmla="*/ 477078 w 3132814"/>
              <a:gd name="connsiteY31" fmla="*/ 4540195 h 4540195"/>
              <a:gd name="connsiteX32" fmla="*/ 389614 w 3132814"/>
              <a:gd name="connsiteY32" fmla="*/ 4094922 h 4540195"/>
              <a:gd name="connsiteX33" fmla="*/ 310101 w 3132814"/>
              <a:gd name="connsiteY33" fmla="*/ 4182386 h 4540195"/>
              <a:gd name="connsiteX34" fmla="*/ 0 w 3132814"/>
              <a:gd name="connsiteY34" fmla="*/ 4142630 h 4540195"/>
              <a:gd name="connsiteX0" fmla="*/ 1304014 w 3132814"/>
              <a:gd name="connsiteY0" fmla="*/ 3128457 h 4575595"/>
              <a:gd name="connsiteX1" fmla="*/ 1170592 w 3132814"/>
              <a:gd name="connsiteY1" fmla="*/ 2709709 h 4575595"/>
              <a:gd name="connsiteX2" fmla="*/ 460285 w 3132814"/>
              <a:gd name="connsiteY2" fmla="*/ 2671702 h 4575595"/>
              <a:gd name="connsiteX3" fmla="*/ 481530 w 3132814"/>
              <a:gd name="connsiteY3" fmla="*/ 2285649 h 4575595"/>
              <a:gd name="connsiteX4" fmla="*/ 389583 w 3132814"/>
              <a:gd name="connsiteY4" fmla="*/ 2173411 h 4575595"/>
              <a:gd name="connsiteX5" fmla="*/ 548609 w 3132814"/>
              <a:gd name="connsiteY5" fmla="*/ 2049782 h 4575595"/>
              <a:gd name="connsiteX6" fmla="*/ 353419 w 3132814"/>
              <a:gd name="connsiteY6" fmla="*/ 1975580 h 4575595"/>
              <a:gd name="connsiteX7" fmla="*/ 460285 w 3132814"/>
              <a:gd name="connsiteY7" fmla="*/ 1770565 h 4575595"/>
              <a:gd name="connsiteX8" fmla="*/ 189081 w 3132814"/>
              <a:gd name="connsiteY8" fmla="*/ 1639784 h 4575595"/>
              <a:gd name="connsiteX9" fmla="*/ 555701 w 3132814"/>
              <a:gd name="connsiteY9" fmla="*/ 1182169 h 4575595"/>
              <a:gd name="connsiteX10" fmla="*/ 1036279 w 3132814"/>
              <a:gd name="connsiteY10" fmla="*/ 106072 h 4575595"/>
              <a:gd name="connsiteX11" fmla="*/ 2226365 w 3132814"/>
              <a:gd name="connsiteY11" fmla="*/ 35400 h 4575595"/>
              <a:gd name="connsiteX12" fmla="*/ 3132814 w 3132814"/>
              <a:gd name="connsiteY12" fmla="*/ 1299657 h 4575595"/>
              <a:gd name="connsiteX13" fmla="*/ 2520563 w 3132814"/>
              <a:gd name="connsiteY13" fmla="*/ 2229960 h 4575595"/>
              <a:gd name="connsiteX14" fmla="*/ 2433099 w 3132814"/>
              <a:gd name="connsiteY14" fmla="*/ 3120506 h 4575595"/>
              <a:gd name="connsiteX15" fmla="*/ 1375576 w 3132814"/>
              <a:gd name="connsiteY15" fmla="*/ 3549876 h 4575595"/>
              <a:gd name="connsiteX16" fmla="*/ 1558456 w 3132814"/>
              <a:gd name="connsiteY16" fmla="*/ 3064847 h 4575595"/>
              <a:gd name="connsiteX17" fmla="*/ 2425148 w 3132814"/>
              <a:gd name="connsiteY17" fmla="*/ 3518071 h 4575595"/>
              <a:gd name="connsiteX18" fmla="*/ 1335819 w 3132814"/>
              <a:gd name="connsiteY18" fmla="*/ 3732756 h 4575595"/>
              <a:gd name="connsiteX19" fmla="*/ 1319916 w 3132814"/>
              <a:gd name="connsiteY19" fmla="*/ 3446510 h 4575595"/>
              <a:gd name="connsiteX20" fmla="*/ 2496709 w 3132814"/>
              <a:gd name="connsiteY20" fmla="*/ 3756610 h 4575595"/>
              <a:gd name="connsiteX21" fmla="*/ 1502796 w 3132814"/>
              <a:gd name="connsiteY21" fmla="*/ 3979247 h 4575595"/>
              <a:gd name="connsiteX22" fmla="*/ 1391478 w 3132814"/>
              <a:gd name="connsiteY22" fmla="*/ 3788416 h 4575595"/>
              <a:gd name="connsiteX23" fmla="*/ 2456953 w 3132814"/>
              <a:gd name="connsiteY23" fmla="*/ 3931539 h 4575595"/>
              <a:gd name="connsiteX24" fmla="*/ 1757238 w 3132814"/>
              <a:gd name="connsiteY24" fmla="*/ 4209835 h 4575595"/>
              <a:gd name="connsiteX25" fmla="*/ 1876508 w 3132814"/>
              <a:gd name="connsiteY25" fmla="*/ 3971296 h 4575595"/>
              <a:gd name="connsiteX26" fmla="*/ 2250219 w 3132814"/>
              <a:gd name="connsiteY26" fmla="*/ 4209835 h 4575595"/>
              <a:gd name="connsiteX27" fmla="*/ 731520 w 3132814"/>
              <a:gd name="connsiteY27" fmla="*/ 4241640 h 4575595"/>
              <a:gd name="connsiteX28" fmla="*/ 636104 w 3132814"/>
              <a:gd name="connsiteY28" fmla="*/ 3859977 h 4575595"/>
              <a:gd name="connsiteX29" fmla="*/ 620202 w 3132814"/>
              <a:gd name="connsiteY29" fmla="*/ 4345007 h 4575595"/>
              <a:gd name="connsiteX30" fmla="*/ 508883 w 3132814"/>
              <a:gd name="connsiteY30" fmla="*/ 3677097 h 4575595"/>
              <a:gd name="connsiteX31" fmla="*/ 477078 w 3132814"/>
              <a:gd name="connsiteY31" fmla="*/ 4575595 h 4575595"/>
              <a:gd name="connsiteX32" fmla="*/ 389614 w 3132814"/>
              <a:gd name="connsiteY32" fmla="*/ 4130322 h 4575595"/>
              <a:gd name="connsiteX33" fmla="*/ 310101 w 3132814"/>
              <a:gd name="connsiteY33" fmla="*/ 4217786 h 4575595"/>
              <a:gd name="connsiteX34" fmla="*/ 0 w 3132814"/>
              <a:gd name="connsiteY34" fmla="*/ 4178030 h 4575595"/>
              <a:gd name="connsiteX0" fmla="*/ 1304014 w 3132814"/>
              <a:gd name="connsiteY0" fmla="*/ 3135260 h 4582398"/>
              <a:gd name="connsiteX1" fmla="*/ 1170592 w 3132814"/>
              <a:gd name="connsiteY1" fmla="*/ 2716512 h 4582398"/>
              <a:gd name="connsiteX2" fmla="*/ 460285 w 3132814"/>
              <a:gd name="connsiteY2" fmla="*/ 2678505 h 4582398"/>
              <a:gd name="connsiteX3" fmla="*/ 481530 w 3132814"/>
              <a:gd name="connsiteY3" fmla="*/ 2292452 h 4582398"/>
              <a:gd name="connsiteX4" fmla="*/ 389583 w 3132814"/>
              <a:gd name="connsiteY4" fmla="*/ 2180214 h 4582398"/>
              <a:gd name="connsiteX5" fmla="*/ 548609 w 3132814"/>
              <a:gd name="connsiteY5" fmla="*/ 2056585 h 4582398"/>
              <a:gd name="connsiteX6" fmla="*/ 353419 w 3132814"/>
              <a:gd name="connsiteY6" fmla="*/ 1982383 h 4582398"/>
              <a:gd name="connsiteX7" fmla="*/ 460285 w 3132814"/>
              <a:gd name="connsiteY7" fmla="*/ 1777368 h 4582398"/>
              <a:gd name="connsiteX8" fmla="*/ 189081 w 3132814"/>
              <a:gd name="connsiteY8" fmla="*/ 1646587 h 4582398"/>
              <a:gd name="connsiteX9" fmla="*/ 555701 w 3132814"/>
              <a:gd name="connsiteY9" fmla="*/ 1188972 h 4582398"/>
              <a:gd name="connsiteX10" fmla="*/ 1036279 w 3132814"/>
              <a:gd name="connsiteY10" fmla="*/ 112875 h 4582398"/>
              <a:gd name="connsiteX11" fmla="*/ 2265200 w 3132814"/>
              <a:gd name="connsiteY11" fmla="*/ 24551 h 4582398"/>
              <a:gd name="connsiteX12" fmla="*/ 3132814 w 3132814"/>
              <a:gd name="connsiteY12" fmla="*/ 1306460 h 4582398"/>
              <a:gd name="connsiteX13" fmla="*/ 2520563 w 3132814"/>
              <a:gd name="connsiteY13" fmla="*/ 2236763 h 4582398"/>
              <a:gd name="connsiteX14" fmla="*/ 2433099 w 3132814"/>
              <a:gd name="connsiteY14" fmla="*/ 3127309 h 4582398"/>
              <a:gd name="connsiteX15" fmla="*/ 1375576 w 3132814"/>
              <a:gd name="connsiteY15" fmla="*/ 3556679 h 4582398"/>
              <a:gd name="connsiteX16" fmla="*/ 1558456 w 3132814"/>
              <a:gd name="connsiteY16" fmla="*/ 3071650 h 4582398"/>
              <a:gd name="connsiteX17" fmla="*/ 2425148 w 3132814"/>
              <a:gd name="connsiteY17" fmla="*/ 3524874 h 4582398"/>
              <a:gd name="connsiteX18" fmla="*/ 1335819 w 3132814"/>
              <a:gd name="connsiteY18" fmla="*/ 3739559 h 4582398"/>
              <a:gd name="connsiteX19" fmla="*/ 1319916 w 3132814"/>
              <a:gd name="connsiteY19" fmla="*/ 3453313 h 4582398"/>
              <a:gd name="connsiteX20" fmla="*/ 2496709 w 3132814"/>
              <a:gd name="connsiteY20" fmla="*/ 3763413 h 4582398"/>
              <a:gd name="connsiteX21" fmla="*/ 1502796 w 3132814"/>
              <a:gd name="connsiteY21" fmla="*/ 3986050 h 4582398"/>
              <a:gd name="connsiteX22" fmla="*/ 1391478 w 3132814"/>
              <a:gd name="connsiteY22" fmla="*/ 3795219 h 4582398"/>
              <a:gd name="connsiteX23" fmla="*/ 2456953 w 3132814"/>
              <a:gd name="connsiteY23" fmla="*/ 3938342 h 4582398"/>
              <a:gd name="connsiteX24" fmla="*/ 1757238 w 3132814"/>
              <a:gd name="connsiteY24" fmla="*/ 4216638 h 4582398"/>
              <a:gd name="connsiteX25" fmla="*/ 1876508 w 3132814"/>
              <a:gd name="connsiteY25" fmla="*/ 3978099 h 4582398"/>
              <a:gd name="connsiteX26" fmla="*/ 2250219 w 3132814"/>
              <a:gd name="connsiteY26" fmla="*/ 4216638 h 4582398"/>
              <a:gd name="connsiteX27" fmla="*/ 731520 w 3132814"/>
              <a:gd name="connsiteY27" fmla="*/ 4248443 h 4582398"/>
              <a:gd name="connsiteX28" fmla="*/ 636104 w 3132814"/>
              <a:gd name="connsiteY28" fmla="*/ 3866780 h 4582398"/>
              <a:gd name="connsiteX29" fmla="*/ 620202 w 3132814"/>
              <a:gd name="connsiteY29" fmla="*/ 4351810 h 4582398"/>
              <a:gd name="connsiteX30" fmla="*/ 508883 w 3132814"/>
              <a:gd name="connsiteY30" fmla="*/ 3683900 h 4582398"/>
              <a:gd name="connsiteX31" fmla="*/ 477078 w 3132814"/>
              <a:gd name="connsiteY31" fmla="*/ 4582398 h 4582398"/>
              <a:gd name="connsiteX32" fmla="*/ 389614 w 3132814"/>
              <a:gd name="connsiteY32" fmla="*/ 4137125 h 4582398"/>
              <a:gd name="connsiteX33" fmla="*/ 310101 w 3132814"/>
              <a:gd name="connsiteY33" fmla="*/ 4224589 h 4582398"/>
              <a:gd name="connsiteX34" fmla="*/ 0 w 3132814"/>
              <a:gd name="connsiteY34" fmla="*/ 4184833 h 4582398"/>
              <a:gd name="connsiteX0" fmla="*/ 1304014 w 3132814"/>
              <a:gd name="connsiteY0" fmla="*/ 3195411 h 4642549"/>
              <a:gd name="connsiteX1" fmla="*/ 1170592 w 3132814"/>
              <a:gd name="connsiteY1" fmla="*/ 2776663 h 4642549"/>
              <a:gd name="connsiteX2" fmla="*/ 460285 w 3132814"/>
              <a:gd name="connsiteY2" fmla="*/ 2738656 h 4642549"/>
              <a:gd name="connsiteX3" fmla="*/ 481530 w 3132814"/>
              <a:gd name="connsiteY3" fmla="*/ 2352603 h 4642549"/>
              <a:gd name="connsiteX4" fmla="*/ 389583 w 3132814"/>
              <a:gd name="connsiteY4" fmla="*/ 2240365 h 4642549"/>
              <a:gd name="connsiteX5" fmla="*/ 548609 w 3132814"/>
              <a:gd name="connsiteY5" fmla="*/ 2116736 h 4642549"/>
              <a:gd name="connsiteX6" fmla="*/ 353419 w 3132814"/>
              <a:gd name="connsiteY6" fmla="*/ 2042534 h 4642549"/>
              <a:gd name="connsiteX7" fmla="*/ 460285 w 3132814"/>
              <a:gd name="connsiteY7" fmla="*/ 1837519 h 4642549"/>
              <a:gd name="connsiteX8" fmla="*/ 189081 w 3132814"/>
              <a:gd name="connsiteY8" fmla="*/ 1706738 h 4642549"/>
              <a:gd name="connsiteX9" fmla="*/ 555701 w 3132814"/>
              <a:gd name="connsiteY9" fmla="*/ 1249123 h 4642549"/>
              <a:gd name="connsiteX10" fmla="*/ 1036279 w 3132814"/>
              <a:gd name="connsiteY10" fmla="*/ 173026 h 4642549"/>
              <a:gd name="connsiteX11" fmla="*/ 2265200 w 3132814"/>
              <a:gd name="connsiteY11" fmla="*/ 84702 h 4642549"/>
              <a:gd name="connsiteX12" fmla="*/ 3132814 w 3132814"/>
              <a:gd name="connsiteY12" fmla="*/ 1366611 h 4642549"/>
              <a:gd name="connsiteX13" fmla="*/ 2520563 w 3132814"/>
              <a:gd name="connsiteY13" fmla="*/ 2296914 h 4642549"/>
              <a:gd name="connsiteX14" fmla="*/ 2433099 w 3132814"/>
              <a:gd name="connsiteY14" fmla="*/ 3187460 h 4642549"/>
              <a:gd name="connsiteX15" fmla="*/ 1375576 w 3132814"/>
              <a:gd name="connsiteY15" fmla="*/ 3616830 h 4642549"/>
              <a:gd name="connsiteX16" fmla="*/ 1558456 w 3132814"/>
              <a:gd name="connsiteY16" fmla="*/ 3131801 h 4642549"/>
              <a:gd name="connsiteX17" fmla="*/ 2425148 w 3132814"/>
              <a:gd name="connsiteY17" fmla="*/ 3585025 h 4642549"/>
              <a:gd name="connsiteX18" fmla="*/ 1335819 w 3132814"/>
              <a:gd name="connsiteY18" fmla="*/ 3799710 h 4642549"/>
              <a:gd name="connsiteX19" fmla="*/ 1319916 w 3132814"/>
              <a:gd name="connsiteY19" fmla="*/ 3513464 h 4642549"/>
              <a:gd name="connsiteX20" fmla="*/ 2496709 w 3132814"/>
              <a:gd name="connsiteY20" fmla="*/ 3823564 h 4642549"/>
              <a:gd name="connsiteX21" fmla="*/ 1502796 w 3132814"/>
              <a:gd name="connsiteY21" fmla="*/ 4046201 h 4642549"/>
              <a:gd name="connsiteX22" fmla="*/ 1391478 w 3132814"/>
              <a:gd name="connsiteY22" fmla="*/ 3855370 h 4642549"/>
              <a:gd name="connsiteX23" fmla="*/ 2456953 w 3132814"/>
              <a:gd name="connsiteY23" fmla="*/ 3998493 h 4642549"/>
              <a:gd name="connsiteX24" fmla="*/ 1757238 w 3132814"/>
              <a:gd name="connsiteY24" fmla="*/ 4276789 h 4642549"/>
              <a:gd name="connsiteX25" fmla="*/ 1876508 w 3132814"/>
              <a:gd name="connsiteY25" fmla="*/ 4038250 h 4642549"/>
              <a:gd name="connsiteX26" fmla="*/ 2250219 w 3132814"/>
              <a:gd name="connsiteY26" fmla="*/ 4276789 h 4642549"/>
              <a:gd name="connsiteX27" fmla="*/ 731520 w 3132814"/>
              <a:gd name="connsiteY27" fmla="*/ 4308594 h 4642549"/>
              <a:gd name="connsiteX28" fmla="*/ 636104 w 3132814"/>
              <a:gd name="connsiteY28" fmla="*/ 3926931 h 4642549"/>
              <a:gd name="connsiteX29" fmla="*/ 620202 w 3132814"/>
              <a:gd name="connsiteY29" fmla="*/ 4411961 h 4642549"/>
              <a:gd name="connsiteX30" fmla="*/ 508883 w 3132814"/>
              <a:gd name="connsiteY30" fmla="*/ 3744051 h 4642549"/>
              <a:gd name="connsiteX31" fmla="*/ 477078 w 3132814"/>
              <a:gd name="connsiteY31" fmla="*/ 4642549 h 4642549"/>
              <a:gd name="connsiteX32" fmla="*/ 389614 w 3132814"/>
              <a:gd name="connsiteY32" fmla="*/ 4197276 h 4642549"/>
              <a:gd name="connsiteX33" fmla="*/ 310101 w 3132814"/>
              <a:gd name="connsiteY33" fmla="*/ 4284740 h 4642549"/>
              <a:gd name="connsiteX34" fmla="*/ 0 w 3132814"/>
              <a:gd name="connsiteY34" fmla="*/ 4244984 h 4642549"/>
              <a:gd name="connsiteX0" fmla="*/ 1304014 w 3132814"/>
              <a:gd name="connsiteY0" fmla="*/ 3195411 h 4642549"/>
              <a:gd name="connsiteX1" fmla="*/ 1170592 w 3132814"/>
              <a:gd name="connsiteY1" fmla="*/ 2776663 h 4642549"/>
              <a:gd name="connsiteX2" fmla="*/ 460285 w 3132814"/>
              <a:gd name="connsiteY2" fmla="*/ 2738656 h 4642549"/>
              <a:gd name="connsiteX3" fmla="*/ 481530 w 3132814"/>
              <a:gd name="connsiteY3" fmla="*/ 2352603 h 4642549"/>
              <a:gd name="connsiteX4" fmla="*/ 389583 w 3132814"/>
              <a:gd name="connsiteY4" fmla="*/ 2240365 h 4642549"/>
              <a:gd name="connsiteX5" fmla="*/ 548609 w 3132814"/>
              <a:gd name="connsiteY5" fmla="*/ 2116736 h 4642549"/>
              <a:gd name="connsiteX6" fmla="*/ 353419 w 3132814"/>
              <a:gd name="connsiteY6" fmla="*/ 2042534 h 4642549"/>
              <a:gd name="connsiteX7" fmla="*/ 460285 w 3132814"/>
              <a:gd name="connsiteY7" fmla="*/ 1837519 h 4642549"/>
              <a:gd name="connsiteX8" fmla="*/ 189081 w 3132814"/>
              <a:gd name="connsiteY8" fmla="*/ 1706738 h 4642549"/>
              <a:gd name="connsiteX9" fmla="*/ 555701 w 3132814"/>
              <a:gd name="connsiteY9" fmla="*/ 1249123 h 4642549"/>
              <a:gd name="connsiteX10" fmla="*/ 1036279 w 3132814"/>
              <a:gd name="connsiteY10" fmla="*/ 173026 h 4642549"/>
              <a:gd name="connsiteX11" fmla="*/ 2265200 w 3132814"/>
              <a:gd name="connsiteY11" fmla="*/ 84702 h 4642549"/>
              <a:gd name="connsiteX12" fmla="*/ 3132814 w 3132814"/>
              <a:gd name="connsiteY12" fmla="*/ 1366611 h 4642549"/>
              <a:gd name="connsiteX13" fmla="*/ 2520563 w 3132814"/>
              <a:gd name="connsiteY13" fmla="*/ 2296914 h 4642549"/>
              <a:gd name="connsiteX14" fmla="*/ 2433099 w 3132814"/>
              <a:gd name="connsiteY14" fmla="*/ 3187460 h 4642549"/>
              <a:gd name="connsiteX15" fmla="*/ 1375576 w 3132814"/>
              <a:gd name="connsiteY15" fmla="*/ 3616830 h 4642549"/>
              <a:gd name="connsiteX16" fmla="*/ 1558456 w 3132814"/>
              <a:gd name="connsiteY16" fmla="*/ 3131801 h 4642549"/>
              <a:gd name="connsiteX17" fmla="*/ 2425148 w 3132814"/>
              <a:gd name="connsiteY17" fmla="*/ 3585025 h 4642549"/>
              <a:gd name="connsiteX18" fmla="*/ 1335819 w 3132814"/>
              <a:gd name="connsiteY18" fmla="*/ 3799710 h 4642549"/>
              <a:gd name="connsiteX19" fmla="*/ 1319916 w 3132814"/>
              <a:gd name="connsiteY19" fmla="*/ 3513464 h 4642549"/>
              <a:gd name="connsiteX20" fmla="*/ 2496709 w 3132814"/>
              <a:gd name="connsiteY20" fmla="*/ 3823564 h 4642549"/>
              <a:gd name="connsiteX21" fmla="*/ 1502796 w 3132814"/>
              <a:gd name="connsiteY21" fmla="*/ 4046201 h 4642549"/>
              <a:gd name="connsiteX22" fmla="*/ 1391478 w 3132814"/>
              <a:gd name="connsiteY22" fmla="*/ 3855370 h 4642549"/>
              <a:gd name="connsiteX23" fmla="*/ 2456953 w 3132814"/>
              <a:gd name="connsiteY23" fmla="*/ 3998493 h 4642549"/>
              <a:gd name="connsiteX24" fmla="*/ 1757238 w 3132814"/>
              <a:gd name="connsiteY24" fmla="*/ 4276789 h 4642549"/>
              <a:gd name="connsiteX25" fmla="*/ 1876508 w 3132814"/>
              <a:gd name="connsiteY25" fmla="*/ 4038250 h 4642549"/>
              <a:gd name="connsiteX26" fmla="*/ 2250219 w 3132814"/>
              <a:gd name="connsiteY26" fmla="*/ 4276789 h 4642549"/>
              <a:gd name="connsiteX27" fmla="*/ 731520 w 3132814"/>
              <a:gd name="connsiteY27" fmla="*/ 4308594 h 4642549"/>
              <a:gd name="connsiteX28" fmla="*/ 636104 w 3132814"/>
              <a:gd name="connsiteY28" fmla="*/ 3926931 h 4642549"/>
              <a:gd name="connsiteX29" fmla="*/ 620202 w 3132814"/>
              <a:gd name="connsiteY29" fmla="*/ 4411961 h 4642549"/>
              <a:gd name="connsiteX30" fmla="*/ 508883 w 3132814"/>
              <a:gd name="connsiteY30" fmla="*/ 3744051 h 4642549"/>
              <a:gd name="connsiteX31" fmla="*/ 477078 w 3132814"/>
              <a:gd name="connsiteY31" fmla="*/ 4642549 h 4642549"/>
              <a:gd name="connsiteX32" fmla="*/ 389614 w 3132814"/>
              <a:gd name="connsiteY32" fmla="*/ 4197276 h 4642549"/>
              <a:gd name="connsiteX33" fmla="*/ 310101 w 3132814"/>
              <a:gd name="connsiteY33" fmla="*/ 4284740 h 4642549"/>
              <a:gd name="connsiteX34" fmla="*/ 0 w 3132814"/>
              <a:gd name="connsiteY34" fmla="*/ 4244984 h 4642549"/>
              <a:gd name="connsiteX0" fmla="*/ 1304014 w 3097509"/>
              <a:gd name="connsiteY0" fmla="*/ 3195411 h 4642549"/>
              <a:gd name="connsiteX1" fmla="*/ 1170592 w 3097509"/>
              <a:gd name="connsiteY1" fmla="*/ 2776663 h 4642549"/>
              <a:gd name="connsiteX2" fmla="*/ 460285 w 3097509"/>
              <a:gd name="connsiteY2" fmla="*/ 2738656 h 4642549"/>
              <a:gd name="connsiteX3" fmla="*/ 481530 w 3097509"/>
              <a:gd name="connsiteY3" fmla="*/ 2352603 h 4642549"/>
              <a:gd name="connsiteX4" fmla="*/ 389583 w 3097509"/>
              <a:gd name="connsiteY4" fmla="*/ 2240365 h 4642549"/>
              <a:gd name="connsiteX5" fmla="*/ 548609 w 3097509"/>
              <a:gd name="connsiteY5" fmla="*/ 2116736 h 4642549"/>
              <a:gd name="connsiteX6" fmla="*/ 353419 w 3097509"/>
              <a:gd name="connsiteY6" fmla="*/ 2042534 h 4642549"/>
              <a:gd name="connsiteX7" fmla="*/ 460285 w 3097509"/>
              <a:gd name="connsiteY7" fmla="*/ 1837519 h 4642549"/>
              <a:gd name="connsiteX8" fmla="*/ 189081 w 3097509"/>
              <a:gd name="connsiteY8" fmla="*/ 1706738 h 4642549"/>
              <a:gd name="connsiteX9" fmla="*/ 555701 w 3097509"/>
              <a:gd name="connsiteY9" fmla="*/ 1249123 h 4642549"/>
              <a:gd name="connsiteX10" fmla="*/ 1036279 w 3097509"/>
              <a:gd name="connsiteY10" fmla="*/ 173026 h 4642549"/>
              <a:gd name="connsiteX11" fmla="*/ 2265200 w 3097509"/>
              <a:gd name="connsiteY11" fmla="*/ 84702 h 4642549"/>
              <a:gd name="connsiteX12" fmla="*/ 3097509 w 3097509"/>
              <a:gd name="connsiteY12" fmla="*/ 1366611 h 4642549"/>
              <a:gd name="connsiteX13" fmla="*/ 2520563 w 3097509"/>
              <a:gd name="connsiteY13" fmla="*/ 2296914 h 4642549"/>
              <a:gd name="connsiteX14" fmla="*/ 2433099 w 3097509"/>
              <a:gd name="connsiteY14" fmla="*/ 3187460 h 4642549"/>
              <a:gd name="connsiteX15" fmla="*/ 1375576 w 3097509"/>
              <a:gd name="connsiteY15" fmla="*/ 3616830 h 4642549"/>
              <a:gd name="connsiteX16" fmla="*/ 1558456 w 3097509"/>
              <a:gd name="connsiteY16" fmla="*/ 3131801 h 4642549"/>
              <a:gd name="connsiteX17" fmla="*/ 2425148 w 3097509"/>
              <a:gd name="connsiteY17" fmla="*/ 3585025 h 4642549"/>
              <a:gd name="connsiteX18" fmla="*/ 1335819 w 3097509"/>
              <a:gd name="connsiteY18" fmla="*/ 3799710 h 4642549"/>
              <a:gd name="connsiteX19" fmla="*/ 1319916 w 3097509"/>
              <a:gd name="connsiteY19" fmla="*/ 3513464 h 4642549"/>
              <a:gd name="connsiteX20" fmla="*/ 2496709 w 3097509"/>
              <a:gd name="connsiteY20" fmla="*/ 3823564 h 4642549"/>
              <a:gd name="connsiteX21" fmla="*/ 1502796 w 3097509"/>
              <a:gd name="connsiteY21" fmla="*/ 4046201 h 4642549"/>
              <a:gd name="connsiteX22" fmla="*/ 1391478 w 3097509"/>
              <a:gd name="connsiteY22" fmla="*/ 3855370 h 4642549"/>
              <a:gd name="connsiteX23" fmla="*/ 2456953 w 3097509"/>
              <a:gd name="connsiteY23" fmla="*/ 3998493 h 4642549"/>
              <a:gd name="connsiteX24" fmla="*/ 1757238 w 3097509"/>
              <a:gd name="connsiteY24" fmla="*/ 4276789 h 4642549"/>
              <a:gd name="connsiteX25" fmla="*/ 1876508 w 3097509"/>
              <a:gd name="connsiteY25" fmla="*/ 4038250 h 4642549"/>
              <a:gd name="connsiteX26" fmla="*/ 2250219 w 3097509"/>
              <a:gd name="connsiteY26" fmla="*/ 4276789 h 4642549"/>
              <a:gd name="connsiteX27" fmla="*/ 731520 w 3097509"/>
              <a:gd name="connsiteY27" fmla="*/ 4308594 h 4642549"/>
              <a:gd name="connsiteX28" fmla="*/ 636104 w 3097509"/>
              <a:gd name="connsiteY28" fmla="*/ 3926931 h 4642549"/>
              <a:gd name="connsiteX29" fmla="*/ 620202 w 3097509"/>
              <a:gd name="connsiteY29" fmla="*/ 4411961 h 4642549"/>
              <a:gd name="connsiteX30" fmla="*/ 508883 w 3097509"/>
              <a:gd name="connsiteY30" fmla="*/ 3744051 h 4642549"/>
              <a:gd name="connsiteX31" fmla="*/ 477078 w 3097509"/>
              <a:gd name="connsiteY31" fmla="*/ 4642549 h 4642549"/>
              <a:gd name="connsiteX32" fmla="*/ 389614 w 3097509"/>
              <a:gd name="connsiteY32" fmla="*/ 4197276 h 4642549"/>
              <a:gd name="connsiteX33" fmla="*/ 310101 w 3097509"/>
              <a:gd name="connsiteY33" fmla="*/ 4284740 h 4642549"/>
              <a:gd name="connsiteX34" fmla="*/ 0 w 3097509"/>
              <a:gd name="connsiteY34" fmla="*/ 4244984 h 4642549"/>
              <a:gd name="connsiteX0" fmla="*/ 1304014 w 3112083"/>
              <a:gd name="connsiteY0" fmla="*/ 3195411 h 4642549"/>
              <a:gd name="connsiteX1" fmla="*/ 1170592 w 3112083"/>
              <a:gd name="connsiteY1" fmla="*/ 2776663 h 4642549"/>
              <a:gd name="connsiteX2" fmla="*/ 460285 w 3112083"/>
              <a:gd name="connsiteY2" fmla="*/ 2738656 h 4642549"/>
              <a:gd name="connsiteX3" fmla="*/ 481530 w 3112083"/>
              <a:gd name="connsiteY3" fmla="*/ 2352603 h 4642549"/>
              <a:gd name="connsiteX4" fmla="*/ 389583 w 3112083"/>
              <a:gd name="connsiteY4" fmla="*/ 2240365 h 4642549"/>
              <a:gd name="connsiteX5" fmla="*/ 548609 w 3112083"/>
              <a:gd name="connsiteY5" fmla="*/ 2116736 h 4642549"/>
              <a:gd name="connsiteX6" fmla="*/ 353419 w 3112083"/>
              <a:gd name="connsiteY6" fmla="*/ 2042534 h 4642549"/>
              <a:gd name="connsiteX7" fmla="*/ 460285 w 3112083"/>
              <a:gd name="connsiteY7" fmla="*/ 1837519 h 4642549"/>
              <a:gd name="connsiteX8" fmla="*/ 189081 w 3112083"/>
              <a:gd name="connsiteY8" fmla="*/ 1706738 h 4642549"/>
              <a:gd name="connsiteX9" fmla="*/ 555701 w 3112083"/>
              <a:gd name="connsiteY9" fmla="*/ 1249123 h 4642549"/>
              <a:gd name="connsiteX10" fmla="*/ 1036279 w 3112083"/>
              <a:gd name="connsiteY10" fmla="*/ 173026 h 4642549"/>
              <a:gd name="connsiteX11" fmla="*/ 2265200 w 3112083"/>
              <a:gd name="connsiteY11" fmla="*/ 84702 h 4642549"/>
              <a:gd name="connsiteX12" fmla="*/ 3097509 w 3112083"/>
              <a:gd name="connsiteY12" fmla="*/ 1366611 h 4642549"/>
              <a:gd name="connsiteX13" fmla="*/ 2520563 w 3112083"/>
              <a:gd name="connsiteY13" fmla="*/ 2296914 h 4642549"/>
              <a:gd name="connsiteX14" fmla="*/ 2433099 w 3112083"/>
              <a:gd name="connsiteY14" fmla="*/ 3187460 h 4642549"/>
              <a:gd name="connsiteX15" fmla="*/ 1375576 w 3112083"/>
              <a:gd name="connsiteY15" fmla="*/ 3616830 h 4642549"/>
              <a:gd name="connsiteX16" fmla="*/ 1558456 w 3112083"/>
              <a:gd name="connsiteY16" fmla="*/ 3131801 h 4642549"/>
              <a:gd name="connsiteX17" fmla="*/ 2425148 w 3112083"/>
              <a:gd name="connsiteY17" fmla="*/ 3585025 h 4642549"/>
              <a:gd name="connsiteX18" fmla="*/ 1335819 w 3112083"/>
              <a:gd name="connsiteY18" fmla="*/ 3799710 h 4642549"/>
              <a:gd name="connsiteX19" fmla="*/ 1319916 w 3112083"/>
              <a:gd name="connsiteY19" fmla="*/ 3513464 h 4642549"/>
              <a:gd name="connsiteX20" fmla="*/ 2496709 w 3112083"/>
              <a:gd name="connsiteY20" fmla="*/ 3823564 h 4642549"/>
              <a:gd name="connsiteX21" fmla="*/ 1502796 w 3112083"/>
              <a:gd name="connsiteY21" fmla="*/ 4046201 h 4642549"/>
              <a:gd name="connsiteX22" fmla="*/ 1391478 w 3112083"/>
              <a:gd name="connsiteY22" fmla="*/ 3855370 h 4642549"/>
              <a:gd name="connsiteX23" fmla="*/ 2456953 w 3112083"/>
              <a:gd name="connsiteY23" fmla="*/ 3998493 h 4642549"/>
              <a:gd name="connsiteX24" fmla="*/ 1757238 w 3112083"/>
              <a:gd name="connsiteY24" fmla="*/ 4276789 h 4642549"/>
              <a:gd name="connsiteX25" fmla="*/ 1876508 w 3112083"/>
              <a:gd name="connsiteY25" fmla="*/ 4038250 h 4642549"/>
              <a:gd name="connsiteX26" fmla="*/ 2250219 w 3112083"/>
              <a:gd name="connsiteY26" fmla="*/ 4276789 h 4642549"/>
              <a:gd name="connsiteX27" fmla="*/ 731520 w 3112083"/>
              <a:gd name="connsiteY27" fmla="*/ 4308594 h 4642549"/>
              <a:gd name="connsiteX28" fmla="*/ 636104 w 3112083"/>
              <a:gd name="connsiteY28" fmla="*/ 3926931 h 4642549"/>
              <a:gd name="connsiteX29" fmla="*/ 620202 w 3112083"/>
              <a:gd name="connsiteY29" fmla="*/ 4411961 h 4642549"/>
              <a:gd name="connsiteX30" fmla="*/ 508883 w 3112083"/>
              <a:gd name="connsiteY30" fmla="*/ 3744051 h 4642549"/>
              <a:gd name="connsiteX31" fmla="*/ 477078 w 3112083"/>
              <a:gd name="connsiteY31" fmla="*/ 4642549 h 4642549"/>
              <a:gd name="connsiteX32" fmla="*/ 389614 w 3112083"/>
              <a:gd name="connsiteY32" fmla="*/ 4197276 h 4642549"/>
              <a:gd name="connsiteX33" fmla="*/ 310101 w 3112083"/>
              <a:gd name="connsiteY33" fmla="*/ 4284740 h 4642549"/>
              <a:gd name="connsiteX34" fmla="*/ 0 w 3112083"/>
              <a:gd name="connsiteY34" fmla="*/ 4244984 h 4642549"/>
              <a:gd name="connsiteX0" fmla="*/ 1304014 w 3112083"/>
              <a:gd name="connsiteY0" fmla="*/ 3195411 h 4642549"/>
              <a:gd name="connsiteX1" fmla="*/ 1170592 w 3112083"/>
              <a:gd name="connsiteY1" fmla="*/ 2776663 h 4642549"/>
              <a:gd name="connsiteX2" fmla="*/ 460285 w 3112083"/>
              <a:gd name="connsiteY2" fmla="*/ 2738656 h 4642549"/>
              <a:gd name="connsiteX3" fmla="*/ 481530 w 3112083"/>
              <a:gd name="connsiteY3" fmla="*/ 2352603 h 4642549"/>
              <a:gd name="connsiteX4" fmla="*/ 389583 w 3112083"/>
              <a:gd name="connsiteY4" fmla="*/ 2240365 h 4642549"/>
              <a:gd name="connsiteX5" fmla="*/ 548609 w 3112083"/>
              <a:gd name="connsiteY5" fmla="*/ 2116736 h 4642549"/>
              <a:gd name="connsiteX6" fmla="*/ 353419 w 3112083"/>
              <a:gd name="connsiteY6" fmla="*/ 2042534 h 4642549"/>
              <a:gd name="connsiteX7" fmla="*/ 460285 w 3112083"/>
              <a:gd name="connsiteY7" fmla="*/ 1837519 h 4642549"/>
              <a:gd name="connsiteX8" fmla="*/ 189081 w 3112083"/>
              <a:gd name="connsiteY8" fmla="*/ 1706738 h 4642549"/>
              <a:gd name="connsiteX9" fmla="*/ 555701 w 3112083"/>
              <a:gd name="connsiteY9" fmla="*/ 1249123 h 4642549"/>
              <a:gd name="connsiteX10" fmla="*/ 1036279 w 3112083"/>
              <a:gd name="connsiteY10" fmla="*/ 173026 h 4642549"/>
              <a:gd name="connsiteX11" fmla="*/ 2265200 w 3112083"/>
              <a:gd name="connsiteY11" fmla="*/ 84702 h 4642549"/>
              <a:gd name="connsiteX12" fmla="*/ 3097509 w 3112083"/>
              <a:gd name="connsiteY12" fmla="*/ 1366611 h 4642549"/>
              <a:gd name="connsiteX13" fmla="*/ 2520563 w 3112083"/>
              <a:gd name="connsiteY13" fmla="*/ 2296914 h 4642549"/>
              <a:gd name="connsiteX14" fmla="*/ 2433099 w 3112083"/>
              <a:gd name="connsiteY14" fmla="*/ 3187460 h 4642549"/>
              <a:gd name="connsiteX15" fmla="*/ 1375576 w 3112083"/>
              <a:gd name="connsiteY15" fmla="*/ 3616830 h 4642549"/>
              <a:gd name="connsiteX16" fmla="*/ 1558456 w 3112083"/>
              <a:gd name="connsiteY16" fmla="*/ 3131801 h 4642549"/>
              <a:gd name="connsiteX17" fmla="*/ 2425148 w 3112083"/>
              <a:gd name="connsiteY17" fmla="*/ 3585025 h 4642549"/>
              <a:gd name="connsiteX18" fmla="*/ 1335819 w 3112083"/>
              <a:gd name="connsiteY18" fmla="*/ 3799710 h 4642549"/>
              <a:gd name="connsiteX19" fmla="*/ 1319916 w 3112083"/>
              <a:gd name="connsiteY19" fmla="*/ 3513464 h 4642549"/>
              <a:gd name="connsiteX20" fmla="*/ 2496709 w 3112083"/>
              <a:gd name="connsiteY20" fmla="*/ 3823564 h 4642549"/>
              <a:gd name="connsiteX21" fmla="*/ 1502796 w 3112083"/>
              <a:gd name="connsiteY21" fmla="*/ 4046201 h 4642549"/>
              <a:gd name="connsiteX22" fmla="*/ 1391478 w 3112083"/>
              <a:gd name="connsiteY22" fmla="*/ 3855370 h 4642549"/>
              <a:gd name="connsiteX23" fmla="*/ 2456953 w 3112083"/>
              <a:gd name="connsiteY23" fmla="*/ 3998493 h 4642549"/>
              <a:gd name="connsiteX24" fmla="*/ 1757238 w 3112083"/>
              <a:gd name="connsiteY24" fmla="*/ 4276789 h 4642549"/>
              <a:gd name="connsiteX25" fmla="*/ 1876508 w 3112083"/>
              <a:gd name="connsiteY25" fmla="*/ 4038250 h 4642549"/>
              <a:gd name="connsiteX26" fmla="*/ 2250219 w 3112083"/>
              <a:gd name="connsiteY26" fmla="*/ 4276789 h 4642549"/>
              <a:gd name="connsiteX27" fmla="*/ 731520 w 3112083"/>
              <a:gd name="connsiteY27" fmla="*/ 4308594 h 4642549"/>
              <a:gd name="connsiteX28" fmla="*/ 636104 w 3112083"/>
              <a:gd name="connsiteY28" fmla="*/ 3926931 h 4642549"/>
              <a:gd name="connsiteX29" fmla="*/ 620202 w 3112083"/>
              <a:gd name="connsiteY29" fmla="*/ 4411961 h 4642549"/>
              <a:gd name="connsiteX30" fmla="*/ 508883 w 3112083"/>
              <a:gd name="connsiteY30" fmla="*/ 3744051 h 4642549"/>
              <a:gd name="connsiteX31" fmla="*/ 477078 w 3112083"/>
              <a:gd name="connsiteY31" fmla="*/ 4642549 h 4642549"/>
              <a:gd name="connsiteX32" fmla="*/ 389614 w 3112083"/>
              <a:gd name="connsiteY32" fmla="*/ 4197276 h 4642549"/>
              <a:gd name="connsiteX33" fmla="*/ 310101 w 3112083"/>
              <a:gd name="connsiteY33" fmla="*/ 4284740 h 4642549"/>
              <a:gd name="connsiteX34" fmla="*/ 0 w 3112083"/>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296914 h 4642549"/>
              <a:gd name="connsiteX14" fmla="*/ 2433099 w 3100667"/>
              <a:gd name="connsiteY14" fmla="*/ 3187460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296914 h 4642549"/>
              <a:gd name="connsiteX14" fmla="*/ 2433099 w 3100667"/>
              <a:gd name="connsiteY14" fmla="*/ 3187460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33099 w 3100667"/>
              <a:gd name="connsiteY14" fmla="*/ 3187460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33099 w 3100667"/>
              <a:gd name="connsiteY14" fmla="*/ 3187460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33099 w 3100667"/>
              <a:gd name="connsiteY14" fmla="*/ 3187460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397794 w 3100667"/>
              <a:gd name="connsiteY14" fmla="*/ 3152155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397794 w 3100667"/>
              <a:gd name="connsiteY14" fmla="*/ 3152155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2397794 w 3100667"/>
              <a:gd name="connsiteY15" fmla="*/ 3152155 h 4642549"/>
              <a:gd name="connsiteX16" fmla="*/ 1375576 w 3100667"/>
              <a:gd name="connsiteY16" fmla="*/ 3616830 h 4642549"/>
              <a:gd name="connsiteX17" fmla="*/ 1558456 w 3100667"/>
              <a:gd name="connsiteY17" fmla="*/ 3131801 h 4642549"/>
              <a:gd name="connsiteX18" fmla="*/ 2425148 w 3100667"/>
              <a:gd name="connsiteY18" fmla="*/ 3585025 h 4642549"/>
              <a:gd name="connsiteX19" fmla="*/ 1335819 w 3100667"/>
              <a:gd name="connsiteY19" fmla="*/ 3799710 h 4642549"/>
              <a:gd name="connsiteX20" fmla="*/ 1319916 w 3100667"/>
              <a:gd name="connsiteY20" fmla="*/ 3513464 h 4642549"/>
              <a:gd name="connsiteX21" fmla="*/ 2496709 w 3100667"/>
              <a:gd name="connsiteY21" fmla="*/ 3823564 h 4642549"/>
              <a:gd name="connsiteX22" fmla="*/ 1502796 w 3100667"/>
              <a:gd name="connsiteY22" fmla="*/ 4046201 h 4642549"/>
              <a:gd name="connsiteX23" fmla="*/ 1391478 w 3100667"/>
              <a:gd name="connsiteY23" fmla="*/ 3855370 h 4642549"/>
              <a:gd name="connsiteX24" fmla="*/ 2456953 w 3100667"/>
              <a:gd name="connsiteY24" fmla="*/ 3998493 h 4642549"/>
              <a:gd name="connsiteX25" fmla="*/ 1757238 w 3100667"/>
              <a:gd name="connsiteY25" fmla="*/ 4276789 h 4642549"/>
              <a:gd name="connsiteX26" fmla="*/ 1876508 w 3100667"/>
              <a:gd name="connsiteY26" fmla="*/ 4038250 h 4642549"/>
              <a:gd name="connsiteX27" fmla="*/ 2250219 w 3100667"/>
              <a:gd name="connsiteY27" fmla="*/ 4276789 h 4642549"/>
              <a:gd name="connsiteX28" fmla="*/ 731520 w 3100667"/>
              <a:gd name="connsiteY28" fmla="*/ 4308594 h 4642549"/>
              <a:gd name="connsiteX29" fmla="*/ 636104 w 3100667"/>
              <a:gd name="connsiteY29" fmla="*/ 3926931 h 4642549"/>
              <a:gd name="connsiteX30" fmla="*/ 620202 w 3100667"/>
              <a:gd name="connsiteY30" fmla="*/ 4411961 h 4642549"/>
              <a:gd name="connsiteX31" fmla="*/ 508883 w 3100667"/>
              <a:gd name="connsiteY31" fmla="*/ 3744051 h 4642549"/>
              <a:gd name="connsiteX32" fmla="*/ 477078 w 3100667"/>
              <a:gd name="connsiteY32" fmla="*/ 4642549 h 4642549"/>
              <a:gd name="connsiteX33" fmla="*/ 389614 w 3100667"/>
              <a:gd name="connsiteY33" fmla="*/ 4197276 h 4642549"/>
              <a:gd name="connsiteX34" fmla="*/ 310101 w 3100667"/>
              <a:gd name="connsiteY34" fmla="*/ 4284740 h 4642549"/>
              <a:gd name="connsiteX35" fmla="*/ 0 w 3100667"/>
              <a:gd name="connsiteY35"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2394263 w 3100667"/>
              <a:gd name="connsiteY15" fmla="*/ 3155686 h 4642549"/>
              <a:gd name="connsiteX16" fmla="*/ 1375576 w 3100667"/>
              <a:gd name="connsiteY16" fmla="*/ 3616830 h 4642549"/>
              <a:gd name="connsiteX17" fmla="*/ 1558456 w 3100667"/>
              <a:gd name="connsiteY17" fmla="*/ 3131801 h 4642549"/>
              <a:gd name="connsiteX18" fmla="*/ 2425148 w 3100667"/>
              <a:gd name="connsiteY18" fmla="*/ 3585025 h 4642549"/>
              <a:gd name="connsiteX19" fmla="*/ 1335819 w 3100667"/>
              <a:gd name="connsiteY19" fmla="*/ 3799710 h 4642549"/>
              <a:gd name="connsiteX20" fmla="*/ 1319916 w 3100667"/>
              <a:gd name="connsiteY20" fmla="*/ 3513464 h 4642549"/>
              <a:gd name="connsiteX21" fmla="*/ 2496709 w 3100667"/>
              <a:gd name="connsiteY21" fmla="*/ 3823564 h 4642549"/>
              <a:gd name="connsiteX22" fmla="*/ 1502796 w 3100667"/>
              <a:gd name="connsiteY22" fmla="*/ 4046201 h 4642549"/>
              <a:gd name="connsiteX23" fmla="*/ 1391478 w 3100667"/>
              <a:gd name="connsiteY23" fmla="*/ 3855370 h 4642549"/>
              <a:gd name="connsiteX24" fmla="*/ 2456953 w 3100667"/>
              <a:gd name="connsiteY24" fmla="*/ 3998493 h 4642549"/>
              <a:gd name="connsiteX25" fmla="*/ 1757238 w 3100667"/>
              <a:gd name="connsiteY25" fmla="*/ 4276789 h 4642549"/>
              <a:gd name="connsiteX26" fmla="*/ 1876508 w 3100667"/>
              <a:gd name="connsiteY26" fmla="*/ 4038250 h 4642549"/>
              <a:gd name="connsiteX27" fmla="*/ 2250219 w 3100667"/>
              <a:gd name="connsiteY27" fmla="*/ 4276789 h 4642549"/>
              <a:gd name="connsiteX28" fmla="*/ 731520 w 3100667"/>
              <a:gd name="connsiteY28" fmla="*/ 4308594 h 4642549"/>
              <a:gd name="connsiteX29" fmla="*/ 636104 w 3100667"/>
              <a:gd name="connsiteY29" fmla="*/ 3926931 h 4642549"/>
              <a:gd name="connsiteX30" fmla="*/ 620202 w 3100667"/>
              <a:gd name="connsiteY30" fmla="*/ 4411961 h 4642549"/>
              <a:gd name="connsiteX31" fmla="*/ 508883 w 3100667"/>
              <a:gd name="connsiteY31" fmla="*/ 3744051 h 4642549"/>
              <a:gd name="connsiteX32" fmla="*/ 477078 w 3100667"/>
              <a:gd name="connsiteY32" fmla="*/ 4642549 h 4642549"/>
              <a:gd name="connsiteX33" fmla="*/ 389614 w 3100667"/>
              <a:gd name="connsiteY33" fmla="*/ 4197276 h 4642549"/>
              <a:gd name="connsiteX34" fmla="*/ 310101 w 3100667"/>
              <a:gd name="connsiteY34" fmla="*/ 4284740 h 4642549"/>
              <a:gd name="connsiteX35" fmla="*/ 0 w 3100667"/>
              <a:gd name="connsiteY35"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2394263 w 3100667"/>
              <a:gd name="connsiteY15" fmla="*/ 3155686 h 4642549"/>
              <a:gd name="connsiteX16" fmla="*/ 1375576 w 3100667"/>
              <a:gd name="connsiteY16" fmla="*/ 3616830 h 4642549"/>
              <a:gd name="connsiteX17" fmla="*/ 1558456 w 3100667"/>
              <a:gd name="connsiteY17" fmla="*/ 3131801 h 4642549"/>
              <a:gd name="connsiteX18" fmla="*/ 2425148 w 3100667"/>
              <a:gd name="connsiteY18" fmla="*/ 3585025 h 4642549"/>
              <a:gd name="connsiteX19" fmla="*/ 1335819 w 3100667"/>
              <a:gd name="connsiteY19" fmla="*/ 3799710 h 4642549"/>
              <a:gd name="connsiteX20" fmla="*/ 1319916 w 3100667"/>
              <a:gd name="connsiteY20" fmla="*/ 3513464 h 4642549"/>
              <a:gd name="connsiteX21" fmla="*/ 2496709 w 3100667"/>
              <a:gd name="connsiteY21" fmla="*/ 3823564 h 4642549"/>
              <a:gd name="connsiteX22" fmla="*/ 1502796 w 3100667"/>
              <a:gd name="connsiteY22" fmla="*/ 4046201 h 4642549"/>
              <a:gd name="connsiteX23" fmla="*/ 1391478 w 3100667"/>
              <a:gd name="connsiteY23" fmla="*/ 3855370 h 4642549"/>
              <a:gd name="connsiteX24" fmla="*/ 2456953 w 3100667"/>
              <a:gd name="connsiteY24" fmla="*/ 3998493 h 4642549"/>
              <a:gd name="connsiteX25" fmla="*/ 1757238 w 3100667"/>
              <a:gd name="connsiteY25" fmla="*/ 4276789 h 4642549"/>
              <a:gd name="connsiteX26" fmla="*/ 1876508 w 3100667"/>
              <a:gd name="connsiteY26" fmla="*/ 4038250 h 4642549"/>
              <a:gd name="connsiteX27" fmla="*/ 2250219 w 3100667"/>
              <a:gd name="connsiteY27" fmla="*/ 4276789 h 4642549"/>
              <a:gd name="connsiteX28" fmla="*/ 731520 w 3100667"/>
              <a:gd name="connsiteY28" fmla="*/ 4308594 h 4642549"/>
              <a:gd name="connsiteX29" fmla="*/ 636104 w 3100667"/>
              <a:gd name="connsiteY29" fmla="*/ 3926931 h 4642549"/>
              <a:gd name="connsiteX30" fmla="*/ 620202 w 3100667"/>
              <a:gd name="connsiteY30" fmla="*/ 4411961 h 4642549"/>
              <a:gd name="connsiteX31" fmla="*/ 508883 w 3100667"/>
              <a:gd name="connsiteY31" fmla="*/ 3744051 h 4642549"/>
              <a:gd name="connsiteX32" fmla="*/ 477078 w 3100667"/>
              <a:gd name="connsiteY32" fmla="*/ 4642549 h 4642549"/>
              <a:gd name="connsiteX33" fmla="*/ 389614 w 3100667"/>
              <a:gd name="connsiteY33" fmla="*/ 4197276 h 4642549"/>
              <a:gd name="connsiteX34" fmla="*/ 310101 w 3100667"/>
              <a:gd name="connsiteY34" fmla="*/ 4284740 h 4642549"/>
              <a:gd name="connsiteX35" fmla="*/ 0 w 3100667"/>
              <a:gd name="connsiteY35"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25148 w 3100667"/>
              <a:gd name="connsiteY17" fmla="*/ 3585025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96709 w 3100667"/>
              <a:gd name="connsiteY20" fmla="*/ 3823564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75526 w 3100667"/>
              <a:gd name="connsiteY20" fmla="*/ 3777667 h 4642549"/>
              <a:gd name="connsiteX21" fmla="*/ 1502796 w 3100667"/>
              <a:gd name="connsiteY21" fmla="*/ 4046201 h 4642549"/>
              <a:gd name="connsiteX22" fmla="*/ 1391478 w 3100667"/>
              <a:gd name="connsiteY22" fmla="*/ 3855370 h 4642549"/>
              <a:gd name="connsiteX23" fmla="*/ 2456953 w 3100667"/>
              <a:gd name="connsiteY23" fmla="*/ 3998493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75526 w 3100667"/>
              <a:gd name="connsiteY20" fmla="*/ 3777667 h 4642549"/>
              <a:gd name="connsiteX21" fmla="*/ 1502796 w 3100667"/>
              <a:gd name="connsiteY21" fmla="*/ 4046201 h 4642549"/>
              <a:gd name="connsiteX22" fmla="*/ 1391478 w 3100667"/>
              <a:gd name="connsiteY22" fmla="*/ 3855370 h 4642549"/>
              <a:gd name="connsiteX23" fmla="*/ 2460484 w 3100667"/>
              <a:gd name="connsiteY23" fmla="*/ 4051451 h 4642549"/>
              <a:gd name="connsiteX24" fmla="*/ 1757238 w 3100667"/>
              <a:gd name="connsiteY24" fmla="*/ 4276789 h 4642549"/>
              <a:gd name="connsiteX25" fmla="*/ 1876508 w 3100667"/>
              <a:gd name="connsiteY25" fmla="*/ 4038250 h 4642549"/>
              <a:gd name="connsiteX26" fmla="*/ 2250219 w 3100667"/>
              <a:gd name="connsiteY26" fmla="*/ 4276789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75526 w 3100667"/>
              <a:gd name="connsiteY20" fmla="*/ 3777667 h 4642549"/>
              <a:gd name="connsiteX21" fmla="*/ 1502796 w 3100667"/>
              <a:gd name="connsiteY21" fmla="*/ 4046201 h 4642549"/>
              <a:gd name="connsiteX22" fmla="*/ 1391478 w 3100667"/>
              <a:gd name="connsiteY22" fmla="*/ 3855370 h 4642549"/>
              <a:gd name="connsiteX23" fmla="*/ 2460484 w 3100667"/>
              <a:gd name="connsiteY23" fmla="*/ 4051451 h 4642549"/>
              <a:gd name="connsiteX24" fmla="*/ 1757238 w 3100667"/>
              <a:gd name="connsiteY24" fmla="*/ 4276789 h 4642549"/>
              <a:gd name="connsiteX25" fmla="*/ 1876508 w 3100667"/>
              <a:gd name="connsiteY25" fmla="*/ 4038250 h 4642549"/>
              <a:gd name="connsiteX26" fmla="*/ 2303177 w 3100667"/>
              <a:gd name="connsiteY26" fmla="*/ 4294441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75526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03177 w 3100667"/>
              <a:gd name="connsiteY26" fmla="*/ 4294441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03177 w 3100667"/>
              <a:gd name="connsiteY26" fmla="*/ 4294441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20829 w 3100667"/>
              <a:gd name="connsiteY26" fmla="*/ 4290910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558456 w 3100667"/>
              <a:gd name="connsiteY16" fmla="*/ 313180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75576 w 3100667"/>
              <a:gd name="connsiteY15" fmla="*/ 3616830 h 4642549"/>
              <a:gd name="connsiteX16" fmla="*/ 1600822 w 3100667"/>
              <a:gd name="connsiteY16" fmla="*/ 320594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0822 w 3100667"/>
              <a:gd name="connsiteY16" fmla="*/ 320594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0822 w 3100667"/>
              <a:gd name="connsiteY16" fmla="*/ 320594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0822 w 3100667"/>
              <a:gd name="connsiteY16" fmla="*/ 320594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0822 w 3100667"/>
              <a:gd name="connsiteY16" fmla="*/ 3205941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4353 w 3100667"/>
              <a:gd name="connsiteY16" fmla="*/ 3223594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4353 w 3100667"/>
              <a:gd name="connsiteY16" fmla="*/ 3223594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4353 w 3100667"/>
              <a:gd name="connsiteY16" fmla="*/ 3223594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1604353 w 3100667"/>
              <a:gd name="connsiteY16" fmla="*/ 3223594 h 4642549"/>
              <a:gd name="connsiteX17" fmla="*/ 2478106 w 3100667"/>
              <a:gd name="connsiteY17" fmla="*/ 3486171 h 4642549"/>
              <a:gd name="connsiteX18" fmla="*/ 1335819 w 3100667"/>
              <a:gd name="connsiteY18" fmla="*/ 3799710 h 4642549"/>
              <a:gd name="connsiteX19" fmla="*/ 1319916 w 3100667"/>
              <a:gd name="connsiteY19" fmla="*/ 3513464 h 4642549"/>
              <a:gd name="connsiteX20" fmla="*/ 2457873 w 3100667"/>
              <a:gd name="connsiteY20" fmla="*/ 3777667 h 4642549"/>
              <a:gd name="connsiteX21" fmla="*/ 1502796 w 3100667"/>
              <a:gd name="connsiteY21" fmla="*/ 4046201 h 4642549"/>
              <a:gd name="connsiteX22" fmla="*/ 1391478 w 3100667"/>
              <a:gd name="connsiteY22" fmla="*/ 3855370 h 4642549"/>
              <a:gd name="connsiteX23" fmla="*/ 2393404 w 3100667"/>
              <a:gd name="connsiteY23" fmla="*/ 4051451 h 4642549"/>
              <a:gd name="connsiteX24" fmla="*/ 1757238 w 3100667"/>
              <a:gd name="connsiteY24" fmla="*/ 4276789 h 4642549"/>
              <a:gd name="connsiteX25" fmla="*/ 1876508 w 3100667"/>
              <a:gd name="connsiteY25" fmla="*/ 4038250 h 4642549"/>
              <a:gd name="connsiteX26" fmla="*/ 2317299 w 3100667"/>
              <a:gd name="connsiteY26" fmla="*/ 4315623 h 4642549"/>
              <a:gd name="connsiteX27" fmla="*/ 731520 w 3100667"/>
              <a:gd name="connsiteY27" fmla="*/ 4308594 h 4642549"/>
              <a:gd name="connsiteX28" fmla="*/ 636104 w 3100667"/>
              <a:gd name="connsiteY28" fmla="*/ 3926931 h 4642549"/>
              <a:gd name="connsiteX29" fmla="*/ 620202 w 3100667"/>
              <a:gd name="connsiteY29" fmla="*/ 4411961 h 4642549"/>
              <a:gd name="connsiteX30" fmla="*/ 508883 w 3100667"/>
              <a:gd name="connsiteY30" fmla="*/ 3744051 h 4642549"/>
              <a:gd name="connsiteX31" fmla="*/ 477078 w 3100667"/>
              <a:gd name="connsiteY31" fmla="*/ 4642549 h 4642549"/>
              <a:gd name="connsiteX32" fmla="*/ 389614 w 3100667"/>
              <a:gd name="connsiteY32" fmla="*/ 4197276 h 4642549"/>
              <a:gd name="connsiteX33" fmla="*/ 310101 w 3100667"/>
              <a:gd name="connsiteY33" fmla="*/ 4284740 h 4642549"/>
              <a:gd name="connsiteX34" fmla="*/ 0 w 3100667"/>
              <a:gd name="connsiteY34"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08496 w 3100667"/>
              <a:gd name="connsiteY15" fmla="*/ 3412061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1319916 w 3100667"/>
              <a:gd name="connsiteY18" fmla="*/ 3513464 h 4642549"/>
              <a:gd name="connsiteX19" fmla="*/ 2457873 w 3100667"/>
              <a:gd name="connsiteY19" fmla="*/ 3777667 h 4642549"/>
              <a:gd name="connsiteX20" fmla="*/ 1502796 w 3100667"/>
              <a:gd name="connsiteY20" fmla="*/ 4046201 h 4642549"/>
              <a:gd name="connsiteX21" fmla="*/ 1391478 w 3100667"/>
              <a:gd name="connsiteY21" fmla="*/ 3855370 h 4642549"/>
              <a:gd name="connsiteX22" fmla="*/ 2393404 w 3100667"/>
              <a:gd name="connsiteY22" fmla="*/ 4051451 h 4642549"/>
              <a:gd name="connsiteX23" fmla="*/ 1757238 w 3100667"/>
              <a:gd name="connsiteY23" fmla="*/ 4276789 h 4642549"/>
              <a:gd name="connsiteX24" fmla="*/ 1876508 w 3100667"/>
              <a:gd name="connsiteY24" fmla="*/ 4038250 h 4642549"/>
              <a:gd name="connsiteX25" fmla="*/ 2317299 w 3100667"/>
              <a:gd name="connsiteY25" fmla="*/ 4315623 h 4642549"/>
              <a:gd name="connsiteX26" fmla="*/ 731520 w 3100667"/>
              <a:gd name="connsiteY26" fmla="*/ 4308594 h 4642549"/>
              <a:gd name="connsiteX27" fmla="*/ 636104 w 3100667"/>
              <a:gd name="connsiteY27" fmla="*/ 3926931 h 4642549"/>
              <a:gd name="connsiteX28" fmla="*/ 620202 w 3100667"/>
              <a:gd name="connsiteY28" fmla="*/ 4411961 h 4642549"/>
              <a:gd name="connsiteX29" fmla="*/ 508883 w 3100667"/>
              <a:gd name="connsiteY29" fmla="*/ 3744051 h 4642549"/>
              <a:gd name="connsiteX30" fmla="*/ 477078 w 3100667"/>
              <a:gd name="connsiteY30" fmla="*/ 4642549 h 4642549"/>
              <a:gd name="connsiteX31" fmla="*/ 389614 w 3100667"/>
              <a:gd name="connsiteY31" fmla="*/ 4197276 h 4642549"/>
              <a:gd name="connsiteX32" fmla="*/ 310101 w 3100667"/>
              <a:gd name="connsiteY32" fmla="*/ 4284740 h 4642549"/>
              <a:gd name="connsiteX33" fmla="*/ 0 w 3100667"/>
              <a:gd name="connsiteY33"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1391478 w 3100667"/>
              <a:gd name="connsiteY20" fmla="*/ 3855370 h 4642549"/>
              <a:gd name="connsiteX21" fmla="*/ 2393404 w 3100667"/>
              <a:gd name="connsiteY21" fmla="*/ 4051451 h 4642549"/>
              <a:gd name="connsiteX22" fmla="*/ 1757238 w 3100667"/>
              <a:gd name="connsiteY22" fmla="*/ 4276789 h 4642549"/>
              <a:gd name="connsiteX23" fmla="*/ 1876508 w 3100667"/>
              <a:gd name="connsiteY23" fmla="*/ 4038250 h 4642549"/>
              <a:gd name="connsiteX24" fmla="*/ 2317299 w 3100667"/>
              <a:gd name="connsiteY24" fmla="*/ 4315623 h 4642549"/>
              <a:gd name="connsiteX25" fmla="*/ 731520 w 3100667"/>
              <a:gd name="connsiteY25" fmla="*/ 4308594 h 4642549"/>
              <a:gd name="connsiteX26" fmla="*/ 636104 w 3100667"/>
              <a:gd name="connsiteY26" fmla="*/ 3926931 h 4642549"/>
              <a:gd name="connsiteX27" fmla="*/ 620202 w 3100667"/>
              <a:gd name="connsiteY27" fmla="*/ 4411961 h 4642549"/>
              <a:gd name="connsiteX28" fmla="*/ 508883 w 3100667"/>
              <a:gd name="connsiteY28" fmla="*/ 3744051 h 4642549"/>
              <a:gd name="connsiteX29" fmla="*/ 477078 w 3100667"/>
              <a:gd name="connsiteY29" fmla="*/ 4642549 h 4642549"/>
              <a:gd name="connsiteX30" fmla="*/ 389614 w 3100667"/>
              <a:gd name="connsiteY30" fmla="*/ 4197276 h 4642549"/>
              <a:gd name="connsiteX31" fmla="*/ 310101 w 3100667"/>
              <a:gd name="connsiteY31" fmla="*/ 4284740 h 4642549"/>
              <a:gd name="connsiteX32" fmla="*/ 0 w 3100667"/>
              <a:gd name="connsiteY32"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1876508 w 3100667"/>
              <a:gd name="connsiteY22" fmla="*/ 4038250 h 4642549"/>
              <a:gd name="connsiteX23" fmla="*/ 2317299 w 3100667"/>
              <a:gd name="connsiteY23" fmla="*/ 4315623 h 4642549"/>
              <a:gd name="connsiteX24" fmla="*/ 731520 w 3100667"/>
              <a:gd name="connsiteY24" fmla="*/ 4308594 h 4642549"/>
              <a:gd name="connsiteX25" fmla="*/ 636104 w 3100667"/>
              <a:gd name="connsiteY25" fmla="*/ 3926931 h 4642549"/>
              <a:gd name="connsiteX26" fmla="*/ 620202 w 3100667"/>
              <a:gd name="connsiteY26" fmla="*/ 4411961 h 4642549"/>
              <a:gd name="connsiteX27" fmla="*/ 508883 w 3100667"/>
              <a:gd name="connsiteY27" fmla="*/ 3744051 h 4642549"/>
              <a:gd name="connsiteX28" fmla="*/ 477078 w 3100667"/>
              <a:gd name="connsiteY28" fmla="*/ 4642549 h 4642549"/>
              <a:gd name="connsiteX29" fmla="*/ 389614 w 3100667"/>
              <a:gd name="connsiteY29" fmla="*/ 4197276 h 4642549"/>
              <a:gd name="connsiteX30" fmla="*/ 310101 w 3100667"/>
              <a:gd name="connsiteY30" fmla="*/ 4284740 h 4642549"/>
              <a:gd name="connsiteX31" fmla="*/ 0 w 3100667"/>
              <a:gd name="connsiteY31"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35819 w 3100667"/>
              <a:gd name="connsiteY17" fmla="*/ 3799710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8106 w 3100667"/>
              <a:gd name="connsiteY16" fmla="*/ 3486171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502796 w 3100667"/>
              <a:gd name="connsiteY19" fmla="*/ 4046201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454396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60532 w 3100667"/>
              <a:gd name="connsiteY17" fmla="*/ 3739691 h 4642549"/>
              <a:gd name="connsiteX18" fmla="*/ 2457873 w 3100667"/>
              <a:gd name="connsiteY18" fmla="*/ 3777667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60532 w 3100667"/>
              <a:gd name="connsiteY17" fmla="*/ 3739691 h 4642549"/>
              <a:gd name="connsiteX18" fmla="*/ 2468465 w 3100667"/>
              <a:gd name="connsiteY18" fmla="*/ 3664691 h 4642549"/>
              <a:gd name="connsiteX19" fmla="*/ 1446308 w 3100667"/>
              <a:gd name="connsiteY19" fmla="*/ 4028548 h 4642549"/>
              <a:gd name="connsiteX20" fmla="*/ 2393404 w 3100667"/>
              <a:gd name="connsiteY20" fmla="*/ 4051451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60532 w 3100667"/>
              <a:gd name="connsiteY17" fmla="*/ 3739691 h 4642549"/>
              <a:gd name="connsiteX18" fmla="*/ 2468465 w 3100667"/>
              <a:gd name="connsiteY18" fmla="*/ 3664691 h 4642549"/>
              <a:gd name="connsiteX19" fmla="*/ 1446308 w 3100667"/>
              <a:gd name="connsiteY19" fmla="*/ 4028548 h 4642549"/>
              <a:gd name="connsiteX20" fmla="*/ 2411056 w 3100667"/>
              <a:gd name="connsiteY20" fmla="*/ 3963188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30246 h 4642549"/>
              <a:gd name="connsiteX18" fmla="*/ 2468465 w 3100667"/>
              <a:gd name="connsiteY18" fmla="*/ 3664691 h 4642549"/>
              <a:gd name="connsiteX19" fmla="*/ 1446308 w 3100667"/>
              <a:gd name="connsiteY19" fmla="*/ 4028548 h 4642549"/>
              <a:gd name="connsiteX20" fmla="*/ 2411056 w 3100667"/>
              <a:gd name="connsiteY20" fmla="*/ 3963188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30246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757238 w 3100667"/>
              <a:gd name="connsiteY21" fmla="*/ 4276789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94835 w 3100667"/>
              <a:gd name="connsiteY21" fmla="*/ 4146161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94835 w 3100667"/>
              <a:gd name="connsiteY21" fmla="*/ 4146161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94835 w 3100667"/>
              <a:gd name="connsiteY21" fmla="*/ 4146161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94835 w 3100667"/>
              <a:gd name="connsiteY21" fmla="*/ 4146161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17299 w 3100667"/>
              <a:gd name="connsiteY22" fmla="*/ 4315623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66726 w 3100667"/>
              <a:gd name="connsiteY22" fmla="*/ 4266196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36104 w 3100667"/>
              <a:gd name="connsiteY24" fmla="*/ 3926931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82001 w 3100667"/>
              <a:gd name="connsiteY24" fmla="*/ 3923400 h 4642549"/>
              <a:gd name="connsiteX25" fmla="*/ 620202 w 3100667"/>
              <a:gd name="connsiteY25" fmla="*/ 4411961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82001 w 3100667"/>
              <a:gd name="connsiteY24" fmla="*/ 3923400 h 4642549"/>
              <a:gd name="connsiteX25" fmla="*/ 599019 w 3100667"/>
              <a:gd name="connsiteY25" fmla="*/ 4408430 h 4642549"/>
              <a:gd name="connsiteX26" fmla="*/ 508883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42549"/>
              <a:gd name="connsiteX1" fmla="*/ 1170592 w 3100667"/>
              <a:gd name="connsiteY1" fmla="*/ 2776663 h 4642549"/>
              <a:gd name="connsiteX2" fmla="*/ 460285 w 3100667"/>
              <a:gd name="connsiteY2" fmla="*/ 2738656 h 4642549"/>
              <a:gd name="connsiteX3" fmla="*/ 481530 w 3100667"/>
              <a:gd name="connsiteY3" fmla="*/ 2352603 h 4642549"/>
              <a:gd name="connsiteX4" fmla="*/ 389583 w 3100667"/>
              <a:gd name="connsiteY4" fmla="*/ 2240365 h 4642549"/>
              <a:gd name="connsiteX5" fmla="*/ 548609 w 3100667"/>
              <a:gd name="connsiteY5" fmla="*/ 2116736 h 4642549"/>
              <a:gd name="connsiteX6" fmla="*/ 353419 w 3100667"/>
              <a:gd name="connsiteY6" fmla="*/ 2042534 h 4642549"/>
              <a:gd name="connsiteX7" fmla="*/ 460285 w 3100667"/>
              <a:gd name="connsiteY7" fmla="*/ 1837519 h 4642549"/>
              <a:gd name="connsiteX8" fmla="*/ 189081 w 3100667"/>
              <a:gd name="connsiteY8" fmla="*/ 1706738 h 4642549"/>
              <a:gd name="connsiteX9" fmla="*/ 555701 w 3100667"/>
              <a:gd name="connsiteY9" fmla="*/ 1249123 h 4642549"/>
              <a:gd name="connsiteX10" fmla="*/ 1036279 w 3100667"/>
              <a:gd name="connsiteY10" fmla="*/ 173026 h 4642549"/>
              <a:gd name="connsiteX11" fmla="*/ 2265200 w 3100667"/>
              <a:gd name="connsiteY11" fmla="*/ 84702 h 4642549"/>
              <a:gd name="connsiteX12" fmla="*/ 3097509 w 3100667"/>
              <a:gd name="connsiteY12" fmla="*/ 1366611 h 4642549"/>
              <a:gd name="connsiteX13" fmla="*/ 2520563 w 3100667"/>
              <a:gd name="connsiteY13" fmla="*/ 2335750 h 4642549"/>
              <a:gd name="connsiteX14" fmla="*/ 2460914 w 3100667"/>
              <a:gd name="connsiteY14" fmla="*/ 3127719 h 4642549"/>
              <a:gd name="connsiteX15" fmla="*/ 1312027 w 3100667"/>
              <a:gd name="connsiteY15" fmla="*/ 3373226 h 4642549"/>
              <a:gd name="connsiteX16" fmla="*/ 2474576 w 3100667"/>
              <a:gd name="connsiteY16" fmla="*/ 3394378 h 4642549"/>
              <a:gd name="connsiteX17" fmla="*/ 1346410 w 3100667"/>
              <a:gd name="connsiteY17" fmla="*/ 3665551 h 4642549"/>
              <a:gd name="connsiteX18" fmla="*/ 2468465 w 3100667"/>
              <a:gd name="connsiteY18" fmla="*/ 3664691 h 4642549"/>
              <a:gd name="connsiteX19" fmla="*/ 1435717 w 3100667"/>
              <a:gd name="connsiteY19" fmla="*/ 3901450 h 4642549"/>
              <a:gd name="connsiteX20" fmla="*/ 2411056 w 3100667"/>
              <a:gd name="connsiteY20" fmla="*/ 3963188 h 4642549"/>
              <a:gd name="connsiteX21" fmla="*/ 1548939 w 3100667"/>
              <a:gd name="connsiteY21" fmla="*/ 4107326 h 4642549"/>
              <a:gd name="connsiteX22" fmla="*/ 2384378 w 3100667"/>
              <a:gd name="connsiteY22" fmla="*/ 4290910 h 4642549"/>
              <a:gd name="connsiteX23" fmla="*/ 731520 w 3100667"/>
              <a:gd name="connsiteY23" fmla="*/ 4308594 h 4642549"/>
              <a:gd name="connsiteX24" fmla="*/ 682001 w 3100667"/>
              <a:gd name="connsiteY24" fmla="*/ 3923400 h 4642549"/>
              <a:gd name="connsiteX25" fmla="*/ 599019 w 3100667"/>
              <a:gd name="connsiteY25" fmla="*/ 4408430 h 4642549"/>
              <a:gd name="connsiteX26" fmla="*/ 473578 w 3100667"/>
              <a:gd name="connsiteY26" fmla="*/ 3744051 h 4642549"/>
              <a:gd name="connsiteX27" fmla="*/ 477078 w 3100667"/>
              <a:gd name="connsiteY27" fmla="*/ 4642549 h 4642549"/>
              <a:gd name="connsiteX28" fmla="*/ 389614 w 3100667"/>
              <a:gd name="connsiteY28" fmla="*/ 4197276 h 4642549"/>
              <a:gd name="connsiteX29" fmla="*/ 310101 w 3100667"/>
              <a:gd name="connsiteY29" fmla="*/ 4284740 h 4642549"/>
              <a:gd name="connsiteX30" fmla="*/ 0 w 3100667"/>
              <a:gd name="connsiteY30" fmla="*/ 4244984 h 4642549"/>
              <a:gd name="connsiteX0" fmla="*/ 1304014 w 3100667"/>
              <a:gd name="connsiteY0" fmla="*/ 3195411 h 4639018"/>
              <a:gd name="connsiteX1" fmla="*/ 1170592 w 3100667"/>
              <a:gd name="connsiteY1" fmla="*/ 2776663 h 4639018"/>
              <a:gd name="connsiteX2" fmla="*/ 460285 w 3100667"/>
              <a:gd name="connsiteY2" fmla="*/ 2738656 h 4639018"/>
              <a:gd name="connsiteX3" fmla="*/ 481530 w 3100667"/>
              <a:gd name="connsiteY3" fmla="*/ 2352603 h 4639018"/>
              <a:gd name="connsiteX4" fmla="*/ 389583 w 3100667"/>
              <a:gd name="connsiteY4" fmla="*/ 2240365 h 4639018"/>
              <a:gd name="connsiteX5" fmla="*/ 548609 w 3100667"/>
              <a:gd name="connsiteY5" fmla="*/ 2116736 h 4639018"/>
              <a:gd name="connsiteX6" fmla="*/ 353419 w 3100667"/>
              <a:gd name="connsiteY6" fmla="*/ 2042534 h 4639018"/>
              <a:gd name="connsiteX7" fmla="*/ 460285 w 3100667"/>
              <a:gd name="connsiteY7" fmla="*/ 1837519 h 4639018"/>
              <a:gd name="connsiteX8" fmla="*/ 189081 w 3100667"/>
              <a:gd name="connsiteY8" fmla="*/ 1706738 h 4639018"/>
              <a:gd name="connsiteX9" fmla="*/ 555701 w 3100667"/>
              <a:gd name="connsiteY9" fmla="*/ 1249123 h 4639018"/>
              <a:gd name="connsiteX10" fmla="*/ 1036279 w 3100667"/>
              <a:gd name="connsiteY10" fmla="*/ 173026 h 4639018"/>
              <a:gd name="connsiteX11" fmla="*/ 2265200 w 3100667"/>
              <a:gd name="connsiteY11" fmla="*/ 84702 h 4639018"/>
              <a:gd name="connsiteX12" fmla="*/ 3097509 w 3100667"/>
              <a:gd name="connsiteY12" fmla="*/ 1366611 h 4639018"/>
              <a:gd name="connsiteX13" fmla="*/ 2520563 w 3100667"/>
              <a:gd name="connsiteY13" fmla="*/ 2335750 h 4639018"/>
              <a:gd name="connsiteX14" fmla="*/ 2460914 w 3100667"/>
              <a:gd name="connsiteY14" fmla="*/ 3127719 h 4639018"/>
              <a:gd name="connsiteX15" fmla="*/ 1312027 w 3100667"/>
              <a:gd name="connsiteY15" fmla="*/ 3373226 h 4639018"/>
              <a:gd name="connsiteX16" fmla="*/ 2474576 w 3100667"/>
              <a:gd name="connsiteY16" fmla="*/ 3394378 h 4639018"/>
              <a:gd name="connsiteX17" fmla="*/ 1346410 w 3100667"/>
              <a:gd name="connsiteY17" fmla="*/ 3665551 h 4639018"/>
              <a:gd name="connsiteX18" fmla="*/ 2468465 w 3100667"/>
              <a:gd name="connsiteY18" fmla="*/ 3664691 h 4639018"/>
              <a:gd name="connsiteX19" fmla="*/ 1435717 w 3100667"/>
              <a:gd name="connsiteY19" fmla="*/ 3901450 h 4639018"/>
              <a:gd name="connsiteX20" fmla="*/ 2411056 w 3100667"/>
              <a:gd name="connsiteY20" fmla="*/ 3963188 h 4639018"/>
              <a:gd name="connsiteX21" fmla="*/ 1548939 w 3100667"/>
              <a:gd name="connsiteY21" fmla="*/ 4107326 h 4639018"/>
              <a:gd name="connsiteX22" fmla="*/ 2384378 w 3100667"/>
              <a:gd name="connsiteY22" fmla="*/ 4290910 h 4639018"/>
              <a:gd name="connsiteX23" fmla="*/ 731520 w 3100667"/>
              <a:gd name="connsiteY23" fmla="*/ 4308594 h 4639018"/>
              <a:gd name="connsiteX24" fmla="*/ 682001 w 3100667"/>
              <a:gd name="connsiteY24" fmla="*/ 3923400 h 4639018"/>
              <a:gd name="connsiteX25" fmla="*/ 599019 w 3100667"/>
              <a:gd name="connsiteY25" fmla="*/ 4408430 h 4639018"/>
              <a:gd name="connsiteX26" fmla="*/ 473578 w 3100667"/>
              <a:gd name="connsiteY26" fmla="*/ 3744051 h 4639018"/>
              <a:gd name="connsiteX27" fmla="*/ 406468 w 3100667"/>
              <a:gd name="connsiteY27" fmla="*/ 4639018 h 4639018"/>
              <a:gd name="connsiteX28" fmla="*/ 389614 w 3100667"/>
              <a:gd name="connsiteY28" fmla="*/ 4197276 h 4639018"/>
              <a:gd name="connsiteX29" fmla="*/ 310101 w 3100667"/>
              <a:gd name="connsiteY29" fmla="*/ 4284740 h 4639018"/>
              <a:gd name="connsiteX30" fmla="*/ 0 w 3100667"/>
              <a:gd name="connsiteY30" fmla="*/ 4244984 h 4639018"/>
              <a:gd name="connsiteX0" fmla="*/ 1304014 w 3100667"/>
              <a:gd name="connsiteY0" fmla="*/ 3195411 h 4639018"/>
              <a:gd name="connsiteX1" fmla="*/ 1170592 w 3100667"/>
              <a:gd name="connsiteY1" fmla="*/ 2776663 h 4639018"/>
              <a:gd name="connsiteX2" fmla="*/ 460285 w 3100667"/>
              <a:gd name="connsiteY2" fmla="*/ 2738656 h 4639018"/>
              <a:gd name="connsiteX3" fmla="*/ 481530 w 3100667"/>
              <a:gd name="connsiteY3" fmla="*/ 2352603 h 4639018"/>
              <a:gd name="connsiteX4" fmla="*/ 389583 w 3100667"/>
              <a:gd name="connsiteY4" fmla="*/ 2240365 h 4639018"/>
              <a:gd name="connsiteX5" fmla="*/ 548609 w 3100667"/>
              <a:gd name="connsiteY5" fmla="*/ 2116736 h 4639018"/>
              <a:gd name="connsiteX6" fmla="*/ 353419 w 3100667"/>
              <a:gd name="connsiteY6" fmla="*/ 2042534 h 4639018"/>
              <a:gd name="connsiteX7" fmla="*/ 460285 w 3100667"/>
              <a:gd name="connsiteY7" fmla="*/ 1837519 h 4639018"/>
              <a:gd name="connsiteX8" fmla="*/ 189081 w 3100667"/>
              <a:gd name="connsiteY8" fmla="*/ 1706738 h 4639018"/>
              <a:gd name="connsiteX9" fmla="*/ 555701 w 3100667"/>
              <a:gd name="connsiteY9" fmla="*/ 1249123 h 4639018"/>
              <a:gd name="connsiteX10" fmla="*/ 1036279 w 3100667"/>
              <a:gd name="connsiteY10" fmla="*/ 173026 h 4639018"/>
              <a:gd name="connsiteX11" fmla="*/ 2265200 w 3100667"/>
              <a:gd name="connsiteY11" fmla="*/ 84702 h 4639018"/>
              <a:gd name="connsiteX12" fmla="*/ 3097509 w 3100667"/>
              <a:gd name="connsiteY12" fmla="*/ 1366611 h 4639018"/>
              <a:gd name="connsiteX13" fmla="*/ 2520563 w 3100667"/>
              <a:gd name="connsiteY13" fmla="*/ 2335750 h 4639018"/>
              <a:gd name="connsiteX14" fmla="*/ 2460914 w 3100667"/>
              <a:gd name="connsiteY14" fmla="*/ 3127719 h 4639018"/>
              <a:gd name="connsiteX15" fmla="*/ 1312027 w 3100667"/>
              <a:gd name="connsiteY15" fmla="*/ 3373226 h 4639018"/>
              <a:gd name="connsiteX16" fmla="*/ 2474576 w 3100667"/>
              <a:gd name="connsiteY16" fmla="*/ 3394378 h 4639018"/>
              <a:gd name="connsiteX17" fmla="*/ 1346410 w 3100667"/>
              <a:gd name="connsiteY17" fmla="*/ 3665551 h 4639018"/>
              <a:gd name="connsiteX18" fmla="*/ 2468465 w 3100667"/>
              <a:gd name="connsiteY18" fmla="*/ 3664691 h 4639018"/>
              <a:gd name="connsiteX19" fmla="*/ 1435717 w 3100667"/>
              <a:gd name="connsiteY19" fmla="*/ 3901450 h 4639018"/>
              <a:gd name="connsiteX20" fmla="*/ 2411056 w 3100667"/>
              <a:gd name="connsiteY20" fmla="*/ 3963188 h 4639018"/>
              <a:gd name="connsiteX21" fmla="*/ 1548939 w 3100667"/>
              <a:gd name="connsiteY21" fmla="*/ 4107326 h 4639018"/>
              <a:gd name="connsiteX22" fmla="*/ 2384378 w 3100667"/>
              <a:gd name="connsiteY22" fmla="*/ 4290910 h 4639018"/>
              <a:gd name="connsiteX23" fmla="*/ 731520 w 3100667"/>
              <a:gd name="connsiteY23" fmla="*/ 4308594 h 4639018"/>
              <a:gd name="connsiteX24" fmla="*/ 682001 w 3100667"/>
              <a:gd name="connsiteY24" fmla="*/ 3923400 h 4639018"/>
              <a:gd name="connsiteX25" fmla="*/ 599019 w 3100667"/>
              <a:gd name="connsiteY25" fmla="*/ 4408430 h 4639018"/>
              <a:gd name="connsiteX26" fmla="*/ 473578 w 3100667"/>
              <a:gd name="connsiteY26" fmla="*/ 3744051 h 4639018"/>
              <a:gd name="connsiteX27" fmla="*/ 406468 w 3100667"/>
              <a:gd name="connsiteY27" fmla="*/ 4639018 h 4639018"/>
              <a:gd name="connsiteX28" fmla="*/ 389614 w 3100667"/>
              <a:gd name="connsiteY28" fmla="*/ 4197276 h 4639018"/>
              <a:gd name="connsiteX29" fmla="*/ 310101 w 3100667"/>
              <a:gd name="connsiteY29" fmla="*/ 4284740 h 4639018"/>
              <a:gd name="connsiteX30" fmla="*/ 0 w 3100667"/>
              <a:gd name="connsiteY30" fmla="*/ 4244984 h 4639018"/>
              <a:gd name="connsiteX0" fmla="*/ 1304014 w 3100667"/>
              <a:gd name="connsiteY0" fmla="*/ 3195411 h 4639018"/>
              <a:gd name="connsiteX1" fmla="*/ 1170592 w 3100667"/>
              <a:gd name="connsiteY1" fmla="*/ 2776663 h 4639018"/>
              <a:gd name="connsiteX2" fmla="*/ 460285 w 3100667"/>
              <a:gd name="connsiteY2" fmla="*/ 2738656 h 4639018"/>
              <a:gd name="connsiteX3" fmla="*/ 481530 w 3100667"/>
              <a:gd name="connsiteY3" fmla="*/ 2352603 h 4639018"/>
              <a:gd name="connsiteX4" fmla="*/ 389583 w 3100667"/>
              <a:gd name="connsiteY4" fmla="*/ 2240365 h 4639018"/>
              <a:gd name="connsiteX5" fmla="*/ 548609 w 3100667"/>
              <a:gd name="connsiteY5" fmla="*/ 2116736 h 4639018"/>
              <a:gd name="connsiteX6" fmla="*/ 353419 w 3100667"/>
              <a:gd name="connsiteY6" fmla="*/ 2042534 h 4639018"/>
              <a:gd name="connsiteX7" fmla="*/ 460285 w 3100667"/>
              <a:gd name="connsiteY7" fmla="*/ 1837519 h 4639018"/>
              <a:gd name="connsiteX8" fmla="*/ 189081 w 3100667"/>
              <a:gd name="connsiteY8" fmla="*/ 1706738 h 4639018"/>
              <a:gd name="connsiteX9" fmla="*/ 555701 w 3100667"/>
              <a:gd name="connsiteY9" fmla="*/ 1249123 h 4639018"/>
              <a:gd name="connsiteX10" fmla="*/ 1036279 w 3100667"/>
              <a:gd name="connsiteY10" fmla="*/ 173026 h 4639018"/>
              <a:gd name="connsiteX11" fmla="*/ 2265200 w 3100667"/>
              <a:gd name="connsiteY11" fmla="*/ 84702 h 4639018"/>
              <a:gd name="connsiteX12" fmla="*/ 3097509 w 3100667"/>
              <a:gd name="connsiteY12" fmla="*/ 1366611 h 4639018"/>
              <a:gd name="connsiteX13" fmla="*/ 2520563 w 3100667"/>
              <a:gd name="connsiteY13" fmla="*/ 2335750 h 4639018"/>
              <a:gd name="connsiteX14" fmla="*/ 2460914 w 3100667"/>
              <a:gd name="connsiteY14" fmla="*/ 3127719 h 4639018"/>
              <a:gd name="connsiteX15" fmla="*/ 1312027 w 3100667"/>
              <a:gd name="connsiteY15" fmla="*/ 3373226 h 4639018"/>
              <a:gd name="connsiteX16" fmla="*/ 2474576 w 3100667"/>
              <a:gd name="connsiteY16" fmla="*/ 3394378 h 4639018"/>
              <a:gd name="connsiteX17" fmla="*/ 1346410 w 3100667"/>
              <a:gd name="connsiteY17" fmla="*/ 3665551 h 4639018"/>
              <a:gd name="connsiteX18" fmla="*/ 2468465 w 3100667"/>
              <a:gd name="connsiteY18" fmla="*/ 3664691 h 4639018"/>
              <a:gd name="connsiteX19" fmla="*/ 1435717 w 3100667"/>
              <a:gd name="connsiteY19" fmla="*/ 3901450 h 4639018"/>
              <a:gd name="connsiteX20" fmla="*/ 2411056 w 3100667"/>
              <a:gd name="connsiteY20" fmla="*/ 3963188 h 4639018"/>
              <a:gd name="connsiteX21" fmla="*/ 1548939 w 3100667"/>
              <a:gd name="connsiteY21" fmla="*/ 4107326 h 4639018"/>
              <a:gd name="connsiteX22" fmla="*/ 2384378 w 3100667"/>
              <a:gd name="connsiteY22" fmla="*/ 4290910 h 4639018"/>
              <a:gd name="connsiteX23" fmla="*/ 731520 w 3100667"/>
              <a:gd name="connsiteY23" fmla="*/ 4308594 h 4639018"/>
              <a:gd name="connsiteX24" fmla="*/ 682001 w 3100667"/>
              <a:gd name="connsiteY24" fmla="*/ 3923400 h 4639018"/>
              <a:gd name="connsiteX25" fmla="*/ 599019 w 3100667"/>
              <a:gd name="connsiteY25" fmla="*/ 4408430 h 4639018"/>
              <a:gd name="connsiteX26" fmla="*/ 473578 w 3100667"/>
              <a:gd name="connsiteY26" fmla="*/ 3744051 h 4639018"/>
              <a:gd name="connsiteX27" fmla="*/ 406468 w 3100667"/>
              <a:gd name="connsiteY27" fmla="*/ 4639018 h 4639018"/>
              <a:gd name="connsiteX28" fmla="*/ 389614 w 3100667"/>
              <a:gd name="connsiteY28" fmla="*/ 4197276 h 4639018"/>
              <a:gd name="connsiteX29" fmla="*/ 310101 w 3100667"/>
              <a:gd name="connsiteY29" fmla="*/ 4284740 h 4639018"/>
              <a:gd name="connsiteX30" fmla="*/ 0 w 3100667"/>
              <a:gd name="connsiteY30" fmla="*/ 4244984 h 4639018"/>
              <a:gd name="connsiteX0" fmla="*/ 1304014 w 3100667"/>
              <a:gd name="connsiteY0" fmla="*/ 3195411 h 4639018"/>
              <a:gd name="connsiteX1" fmla="*/ 1170592 w 3100667"/>
              <a:gd name="connsiteY1" fmla="*/ 2776663 h 4639018"/>
              <a:gd name="connsiteX2" fmla="*/ 460285 w 3100667"/>
              <a:gd name="connsiteY2" fmla="*/ 2738656 h 4639018"/>
              <a:gd name="connsiteX3" fmla="*/ 481530 w 3100667"/>
              <a:gd name="connsiteY3" fmla="*/ 2352603 h 4639018"/>
              <a:gd name="connsiteX4" fmla="*/ 389583 w 3100667"/>
              <a:gd name="connsiteY4" fmla="*/ 2240365 h 4639018"/>
              <a:gd name="connsiteX5" fmla="*/ 548609 w 3100667"/>
              <a:gd name="connsiteY5" fmla="*/ 2116736 h 4639018"/>
              <a:gd name="connsiteX6" fmla="*/ 353419 w 3100667"/>
              <a:gd name="connsiteY6" fmla="*/ 2042534 h 4639018"/>
              <a:gd name="connsiteX7" fmla="*/ 460285 w 3100667"/>
              <a:gd name="connsiteY7" fmla="*/ 1837519 h 4639018"/>
              <a:gd name="connsiteX8" fmla="*/ 189081 w 3100667"/>
              <a:gd name="connsiteY8" fmla="*/ 1706738 h 4639018"/>
              <a:gd name="connsiteX9" fmla="*/ 555701 w 3100667"/>
              <a:gd name="connsiteY9" fmla="*/ 1249123 h 4639018"/>
              <a:gd name="connsiteX10" fmla="*/ 1036279 w 3100667"/>
              <a:gd name="connsiteY10" fmla="*/ 173026 h 4639018"/>
              <a:gd name="connsiteX11" fmla="*/ 2265200 w 3100667"/>
              <a:gd name="connsiteY11" fmla="*/ 84702 h 4639018"/>
              <a:gd name="connsiteX12" fmla="*/ 3097509 w 3100667"/>
              <a:gd name="connsiteY12" fmla="*/ 1366611 h 4639018"/>
              <a:gd name="connsiteX13" fmla="*/ 2520563 w 3100667"/>
              <a:gd name="connsiteY13" fmla="*/ 2335750 h 4639018"/>
              <a:gd name="connsiteX14" fmla="*/ 2460914 w 3100667"/>
              <a:gd name="connsiteY14" fmla="*/ 3127719 h 4639018"/>
              <a:gd name="connsiteX15" fmla="*/ 1312027 w 3100667"/>
              <a:gd name="connsiteY15" fmla="*/ 3373226 h 4639018"/>
              <a:gd name="connsiteX16" fmla="*/ 2474576 w 3100667"/>
              <a:gd name="connsiteY16" fmla="*/ 3394378 h 4639018"/>
              <a:gd name="connsiteX17" fmla="*/ 1346410 w 3100667"/>
              <a:gd name="connsiteY17" fmla="*/ 3665551 h 4639018"/>
              <a:gd name="connsiteX18" fmla="*/ 2468465 w 3100667"/>
              <a:gd name="connsiteY18" fmla="*/ 3664691 h 4639018"/>
              <a:gd name="connsiteX19" fmla="*/ 1435717 w 3100667"/>
              <a:gd name="connsiteY19" fmla="*/ 3901450 h 4639018"/>
              <a:gd name="connsiteX20" fmla="*/ 2411056 w 3100667"/>
              <a:gd name="connsiteY20" fmla="*/ 3963188 h 4639018"/>
              <a:gd name="connsiteX21" fmla="*/ 1548939 w 3100667"/>
              <a:gd name="connsiteY21" fmla="*/ 4107326 h 4639018"/>
              <a:gd name="connsiteX22" fmla="*/ 2384378 w 3100667"/>
              <a:gd name="connsiteY22" fmla="*/ 4290910 h 4639018"/>
              <a:gd name="connsiteX23" fmla="*/ 731520 w 3100667"/>
              <a:gd name="connsiteY23" fmla="*/ 4308594 h 4639018"/>
              <a:gd name="connsiteX24" fmla="*/ 682001 w 3100667"/>
              <a:gd name="connsiteY24" fmla="*/ 3923400 h 4639018"/>
              <a:gd name="connsiteX25" fmla="*/ 599019 w 3100667"/>
              <a:gd name="connsiteY25" fmla="*/ 4408430 h 4639018"/>
              <a:gd name="connsiteX26" fmla="*/ 473578 w 3100667"/>
              <a:gd name="connsiteY26" fmla="*/ 3744051 h 4639018"/>
              <a:gd name="connsiteX27" fmla="*/ 406468 w 3100667"/>
              <a:gd name="connsiteY27" fmla="*/ 4639018 h 4639018"/>
              <a:gd name="connsiteX28" fmla="*/ 308413 w 3100667"/>
              <a:gd name="connsiteY28" fmla="*/ 4190215 h 4639018"/>
              <a:gd name="connsiteX29" fmla="*/ 310101 w 3100667"/>
              <a:gd name="connsiteY29" fmla="*/ 4284740 h 4639018"/>
              <a:gd name="connsiteX30" fmla="*/ 0 w 3100667"/>
              <a:gd name="connsiteY30" fmla="*/ 4244984 h 4639018"/>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08413 w 3100667"/>
              <a:gd name="connsiteY28" fmla="*/ 4190215 h 4631957"/>
              <a:gd name="connsiteX29" fmla="*/ 310101 w 3100667"/>
              <a:gd name="connsiteY29" fmla="*/ 4284740 h 4631957"/>
              <a:gd name="connsiteX30" fmla="*/ 0 w 3100667"/>
              <a:gd name="connsiteY30" fmla="*/ 4244984 h 4631957"/>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26066 w 3100667"/>
              <a:gd name="connsiteY28" fmla="*/ 4183154 h 4631957"/>
              <a:gd name="connsiteX29" fmla="*/ 310101 w 3100667"/>
              <a:gd name="connsiteY29" fmla="*/ 4284740 h 4631957"/>
              <a:gd name="connsiteX30" fmla="*/ 0 w 3100667"/>
              <a:gd name="connsiteY30" fmla="*/ 4244984 h 4631957"/>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26066 w 3100667"/>
              <a:gd name="connsiteY28" fmla="*/ 4183154 h 4631957"/>
              <a:gd name="connsiteX29" fmla="*/ 232430 w 3100667"/>
              <a:gd name="connsiteY29" fmla="*/ 4334167 h 4631957"/>
              <a:gd name="connsiteX30" fmla="*/ 0 w 3100667"/>
              <a:gd name="connsiteY30" fmla="*/ 4244984 h 4631957"/>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36658 w 3100667"/>
              <a:gd name="connsiteY28" fmla="*/ 4176093 h 4631957"/>
              <a:gd name="connsiteX29" fmla="*/ 232430 w 3100667"/>
              <a:gd name="connsiteY29" fmla="*/ 4334167 h 4631957"/>
              <a:gd name="connsiteX30" fmla="*/ 0 w 3100667"/>
              <a:gd name="connsiteY30" fmla="*/ 4244984 h 4631957"/>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33128 w 3100667"/>
              <a:gd name="connsiteY28" fmla="*/ 4109014 h 4631957"/>
              <a:gd name="connsiteX29" fmla="*/ 232430 w 3100667"/>
              <a:gd name="connsiteY29" fmla="*/ 4334167 h 4631957"/>
              <a:gd name="connsiteX30" fmla="*/ 0 w 3100667"/>
              <a:gd name="connsiteY30" fmla="*/ 4244984 h 4631957"/>
              <a:gd name="connsiteX0" fmla="*/ 1304014 w 3100667"/>
              <a:gd name="connsiteY0" fmla="*/ 3195411 h 4631957"/>
              <a:gd name="connsiteX1" fmla="*/ 1170592 w 3100667"/>
              <a:gd name="connsiteY1" fmla="*/ 2776663 h 4631957"/>
              <a:gd name="connsiteX2" fmla="*/ 460285 w 3100667"/>
              <a:gd name="connsiteY2" fmla="*/ 2738656 h 4631957"/>
              <a:gd name="connsiteX3" fmla="*/ 481530 w 3100667"/>
              <a:gd name="connsiteY3" fmla="*/ 2352603 h 4631957"/>
              <a:gd name="connsiteX4" fmla="*/ 389583 w 3100667"/>
              <a:gd name="connsiteY4" fmla="*/ 2240365 h 4631957"/>
              <a:gd name="connsiteX5" fmla="*/ 548609 w 3100667"/>
              <a:gd name="connsiteY5" fmla="*/ 2116736 h 4631957"/>
              <a:gd name="connsiteX6" fmla="*/ 353419 w 3100667"/>
              <a:gd name="connsiteY6" fmla="*/ 2042534 h 4631957"/>
              <a:gd name="connsiteX7" fmla="*/ 460285 w 3100667"/>
              <a:gd name="connsiteY7" fmla="*/ 1837519 h 4631957"/>
              <a:gd name="connsiteX8" fmla="*/ 189081 w 3100667"/>
              <a:gd name="connsiteY8" fmla="*/ 1706738 h 4631957"/>
              <a:gd name="connsiteX9" fmla="*/ 555701 w 3100667"/>
              <a:gd name="connsiteY9" fmla="*/ 1249123 h 4631957"/>
              <a:gd name="connsiteX10" fmla="*/ 1036279 w 3100667"/>
              <a:gd name="connsiteY10" fmla="*/ 173026 h 4631957"/>
              <a:gd name="connsiteX11" fmla="*/ 2265200 w 3100667"/>
              <a:gd name="connsiteY11" fmla="*/ 84702 h 4631957"/>
              <a:gd name="connsiteX12" fmla="*/ 3097509 w 3100667"/>
              <a:gd name="connsiteY12" fmla="*/ 1366611 h 4631957"/>
              <a:gd name="connsiteX13" fmla="*/ 2520563 w 3100667"/>
              <a:gd name="connsiteY13" fmla="*/ 2335750 h 4631957"/>
              <a:gd name="connsiteX14" fmla="*/ 2460914 w 3100667"/>
              <a:gd name="connsiteY14" fmla="*/ 3127719 h 4631957"/>
              <a:gd name="connsiteX15" fmla="*/ 1312027 w 3100667"/>
              <a:gd name="connsiteY15" fmla="*/ 3373226 h 4631957"/>
              <a:gd name="connsiteX16" fmla="*/ 2474576 w 3100667"/>
              <a:gd name="connsiteY16" fmla="*/ 3394378 h 4631957"/>
              <a:gd name="connsiteX17" fmla="*/ 1346410 w 3100667"/>
              <a:gd name="connsiteY17" fmla="*/ 3665551 h 4631957"/>
              <a:gd name="connsiteX18" fmla="*/ 2468465 w 3100667"/>
              <a:gd name="connsiteY18" fmla="*/ 3664691 h 4631957"/>
              <a:gd name="connsiteX19" fmla="*/ 1435717 w 3100667"/>
              <a:gd name="connsiteY19" fmla="*/ 3901450 h 4631957"/>
              <a:gd name="connsiteX20" fmla="*/ 2411056 w 3100667"/>
              <a:gd name="connsiteY20" fmla="*/ 3963188 h 4631957"/>
              <a:gd name="connsiteX21" fmla="*/ 1548939 w 3100667"/>
              <a:gd name="connsiteY21" fmla="*/ 4107326 h 4631957"/>
              <a:gd name="connsiteX22" fmla="*/ 2384378 w 3100667"/>
              <a:gd name="connsiteY22" fmla="*/ 4290910 h 4631957"/>
              <a:gd name="connsiteX23" fmla="*/ 731520 w 3100667"/>
              <a:gd name="connsiteY23" fmla="*/ 4308594 h 4631957"/>
              <a:gd name="connsiteX24" fmla="*/ 682001 w 3100667"/>
              <a:gd name="connsiteY24" fmla="*/ 3923400 h 4631957"/>
              <a:gd name="connsiteX25" fmla="*/ 599019 w 3100667"/>
              <a:gd name="connsiteY25" fmla="*/ 4408430 h 4631957"/>
              <a:gd name="connsiteX26" fmla="*/ 473578 w 3100667"/>
              <a:gd name="connsiteY26" fmla="*/ 3744051 h 4631957"/>
              <a:gd name="connsiteX27" fmla="*/ 420590 w 3100667"/>
              <a:gd name="connsiteY27" fmla="*/ 4631957 h 4631957"/>
              <a:gd name="connsiteX28" fmla="*/ 333128 w 3100667"/>
              <a:gd name="connsiteY28" fmla="*/ 4109014 h 4631957"/>
              <a:gd name="connsiteX29" fmla="*/ 267735 w 3100667"/>
              <a:gd name="connsiteY29" fmla="*/ 4323576 h 4631957"/>
              <a:gd name="connsiteX30" fmla="*/ 0 w 3100667"/>
              <a:gd name="connsiteY30" fmla="*/ 4244984 h 4631957"/>
              <a:gd name="connsiteX0" fmla="*/ 1388746 w 3185399"/>
              <a:gd name="connsiteY0" fmla="*/ 3195411 h 4631957"/>
              <a:gd name="connsiteX1" fmla="*/ 1255324 w 3185399"/>
              <a:gd name="connsiteY1" fmla="*/ 2776663 h 4631957"/>
              <a:gd name="connsiteX2" fmla="*/ 545017 w 3185399"/>
              <a:gd name="connsiteY2" fmla="*/ 2738656 h 4631957"/>
              <a:gd name="connsiteX3" fmla="*/ 566262 w 3185399"/>
              <a:gd name="connsiteY3" fmla="*/ 2352603 h 4631957"/>
              <a:gd name="connsiteX4" fmla="*/ 474315 w 3185399"/>
              <a:gd name="connsiteY4" fmla="*/ 2240365 h 4631957"/>
              <a:gd name="connsiteX5" fmla="*/ 633341 w 3185399"/>
              <a:gd name="connsiteY5" fmla="*/ 2116736 h 4631957"/>
              <a:gd name="connsiteX6" fmla="*/ 438151 w 3185399"/>
              <a:gd name="connsiteY6" fmla="*/ 2042534 h 4631957"/>
              <a:gd name="connsiteX7" fmla="*/ 545017 w 3185399"/>
              <a:gd name="connsiteY7" fmla="*/ 1837519 h 4631957"/>
              <a:gd name="connsiteX8" fmla="*/ 273813 w 3185399"/>
              <a:gd name="connsiteY8" fmla="*/ 1706738 h 4631957"/>
              <a:gd name="connsiteX9" fmla="*/ 640433 w 3185399"/>
              <a:gd name="connsiteY9" fmla="*/ 1249123 h 4631957"/>
              <a:gd name="connsiteX10" fmla="*/ 1121011 w 3185399"/>
              <a:gd name="connsiteY10" fmla="*/ 173026 h 4631957"/>
              <a:gd name="connsiteX11" fmla="*/ 2349932 w 3185399"/>
              <a:gd name="connsiteY11" fmla="*/ 84702 h 4631957"/>
              <a:gd name="connsiteX12" fmla="*/ 3182241 w 3185399"/>
              <a:gd name="connsiteY12" fmla="*/ 1366611 h 4631957"/>
              <a:gd name="connsiteX13" fmla="*/ 2605295 w 3185399"/>
              <a:gd name="connsiteY13" fmla="*/ 2335750 h 4631957"/>
              <a:gd name="connsiteX14" fmla="*/ 2545646 w 3185399"/>
              <a:gd name="connsiteY14" fmla="*/ 3127719 h 4631957"/>
              <a:gd name="connsiteX15" fmla="*/ 1396759 w 3185399"/>
              <a:gd name="connsiteY15" fmla="*/ 3373226 h 4631957"/>
              <a:gd name="connsiteX16" fmla="*/ 2559308 w 3185399"/>
              <a:gd name="connsiteY16" fmla="*/ 3394378 h 4631957"/>
              <a:gd name="connsiteX17" fmla="*/ 1431142 w 3185399"/>
              <a:gd name="connsiteY17" fmla="*/ 3665551 h 4631957"/>
              <a:gd name="connsiteX18" fmla="*/ 2553197 w 3185399"/>
              <a:gd name="connsiteY18" fmla="*/ 3664691 h 4631957"/>
              <a:gd name="connsiteX19" fmla="*/ 1520449 w 3185399"/>
              <a:gd name="connsiteY19" fmla="*/ 3901450 h 4631957"/>
              <a:gd name="connsiteX20" fmla="*/ 2495788 w 3185399"/>
              <a:gd name="connsiteY20" fmla="*/ 3963188 h 4631957"/>
              <a:gd name="connsiteX21" fmla="*/ 1633671 w 3185399"/>
              <a:gd name="connsiteY21" fmla="*/ 4107326 h 4631957"/>
              <a:gd name="connsiteX22" fmla="*/ 2469110 w 3185399"/>
              <a:gd name="connsiteY22" fmla="*/ 4290910 h 4631957"/>
              <a:gd name="connsiteX23" fmla="*/ 816252 w 3185399"/>
              <a:gd name="connsiteY23" fmla="*/ 4308594 h 4631957"/>
              <a:gd name="connsiteX24" fmla="*/ 766733 w 3185399"/>
              <a:gd name="connsiteY24" fmla="*/ 3923400 h 4631957"/>
              <a:gd name="connsiteX25" fmla="*/ 683751 w 3185399"/>
              <a:gd name="connsiteY25" fmla="*/ 4408430 h 4631957"/>
              <a:gd name="connsiteX26" fmla="*/ 558310 w 3185399"/>
              <a:gd name="connsiteY26" fmla="*/ 3744051 h 4631957"/>
              <a:gd name="connsiteX27" fmla="*/ 505322 w 3185399"/>
              <a:gd name="connsiteY27" fmla="*/ 4631957 h 4631957"/>
              <a:gd name="connsiteX28" fmla="*/ 417860 w 3185399"/>
              <a:gd name="connsiteY28" fmla="*/ 4109014 h 4631957"/>
              <a:gd name="connsiteX29" fmla="*/ 352467 w 3185399"/>
              <a:gd name="connsiteY29" fmla="*/ 4323576 h 4631957"/>
              <a:gd name="connsiteX30" fmla="*/ 0 w 3185399"/>
              <a:gd name="connsiteY30" fmla="*/ 4305002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73650 w 3206582"/>
              <a:gd name="connsiteY29" fmla="*/ 4323576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66200 w 3206582"/>
              <a:gd name="connsiteY2" fmla="*/ 2738656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83252 w 3206582"/>
              <a:gd name="connsiteY2" fmla="*/ 2789811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631957"/>
              <a:gd name="connsiteX1" fmla="*/ 1276507 w 3206582"/>
              <a:gd name="connsiteY1" fmla="*/ 2776663 h 4631957"/>
              <a:gd name="connsiteX2" fmla="*/ 583252 w 3206582"/>
              <a:gd name="connsiteY2" fmla="*/ 2789811 h 4631957"/>
              <a:gd name="connsiteX3" fmla="*/ 587445 w 3206582"/>
              <a:gd name="connsiteY3" fmla="*/ 2352603 h 4631957"/>
              <a:gd name="connsiteX4" fmla="*/ 495498 w 3206582"/>
              <a:gd name="connsiteY4" fmla="*/ 2240365 h 4631957"/>
              <a:gd name="connsiteX5" fmla="*/ 654524 w 3206582"/>
              <a:gd name="connsiteY5" fmla="*/ 2116736 h 4631957"/>
              <a:gd name="connsiteX6" fmla="*/ 459334 w 3206582"/>
              <a:gd name="connsiteY6" fmla="*/ 2042534 h 4631957"/>
              <a:gd name="connsiteX7" fmla="*/ 566200 w 3206582"/>
              <a:gd name="connsiteY7" fmla="*/ 1837519 h 4631957"/>
              <a:gd name="connsiteX8" fmla="*/ 294996 w 3206582"/>
              <a:gd name="connsiteY8" fmla="*/ 1706738 h 4631957"/>
              <a:gd name="connsiteX9" fmla="*/ 661616 w 3206582"/>
              <a:gd name="connsiteY9" fmla="*/ 1249123 h 4631957"/>
              <a:gd name="connsiteX10" fmla="*/ 1142194 w 3206582"/>
              <a:gd name="connsiteY10" fmla="*/ 173026 h 4631957"/>
              <a:gd name="connsiteX11" fmla="*/ 2371115 w 3206582"/>
              <a:gd name="connsiteY11" fmla="*/ 84702 h 4631957"/>
              <a:gd name="connsiteX12" fmla="*/ 3203424 w 3206582"/>
              <a:gd name="connsiteY12" fmla="*/ 1366611 h 4631957"/>
              <a:gd name="connsiteX13" fmla="*/ 2626478 w 3206582"/>
              <a:gd name="connsiteY13" fmla="*/ 2335750 h 4631957"/>
              <a:gd name="connsiteX14" fmla="*/ 2566829 w 3206582"/>
              <a:gd name="connsiteY14" fmla="*/ 3127719 h 4631957"/>
              <a:gd name="connsiteX15" fmla="*/ 1417942 w 3206582"/>
              <a:gd name="connsiteY15" fmla="*/ 3373226 h 4631957"/>
              <a:gd name="connsiteX16" fmla="*/ 2580491 w 3206582"/>
              <a:gd name="connsiteY16" fmla="*/ 3394378 h 4631957"/>
              <a:gd name="connsiteX17" fmla="*/ 1452325 w 3206582"/>
              <a:gd name="connsiteY17" fmla="*/ 3665551 h 4631957"/>
              <a:gd name="connsiteX18" fmla="*/ 2574380 w 3206582"/>
              <a:gd name="connsiteY18" fmla="*/ 3664691 h 4631957"/>
              <a:gd name="connsiteX19" fmla="*/ 1541632 w 3206582"/>
              <a:gd name="connsiteY19" fmla="*/ 3901450 h 4631957"/>
              <a:gd name="connsiteX20" fmla="*/ 2516971 w 3206582"/>
              <a:gd name="connsiteY20" fmla="*/ 3963188 h 4631957"/>
              <a:gd name="connsiteX21" fmla="*/ 1654854 w 3206582"/>
              <a:gd name="connsiteY21" fmla="*/ 4107326 h 4631957"/>
              <a:gd name="connsiteX22" fmla="*/ 2490293 w 3206582"/>
              <a:gd name="connsiteY22" fmla="*/ 4290910 h 4631957"/>
              <a:gd name="connsiteX23" fmla="*/ 837435 w 3206582"/>
              <a:gd name="connsiteY23" fmla="*/ 4308594 h 4631957"/>
              <a:gd name="connsiteX24" fmla="*/ 787916 w 3206582"/>
              <a:gd name="connsiteY24" fmla="*/ 3923400 h 4631957"/>
              <a:gd name="connsiteX25" fmla="*/ 704934 w 3206582"/>
              <a:gd name="connsiteY25" fmla="*/ 4408430 h 4631957"/>
              <a:gd name="connsiteX26" fmla="*/ 579493 w 3206582"/>
              <a:gd name="connsiteY26" fmla="*/ 3744051 h 4631957"/>
              <a:gd name="connsiteX27" fmla="*/ 526505 w 3206582"/>
              <a:gd name="connsiteY27" fmla="*/ 4631957 h 4631957"/>
              <a:gd name="connsiteX28" fmla="*/ 439043 w 3206582"/>
              <a:gd name="connsiteY28" fmla="*/ 4109014 h 4631957"/>
              <a:gd name="connsiteX29" fmla="*/ 366589 w 3206582"/>
              <a:gd name="connsiteY29" fmla="*/ 4312985 h 4631957"/>
              <a:gd name="connsiteX30" fmla="*/ 0 w 3206582"/>
              <a:gd name="connsiteY30" fmla="*/ 4319124 h 4631957"/>
              <a:gd name="connsiteX0" fmla="*/ 1409929 w 3206582"/>
              <a:gd name="connsiteY0" fmla="*/ 3195411 h 4551052"/>
              <a:gd name="connsiteX1" fmla="*/ 1276507 w 3206582"/>
              <a:gd name="connsiteY1" fmla="*/ 2776663 h 4551052"/>
              <a:gd name="connsiteX2" fmla="*/ 583252 w 3206582"/>
              <a:gd name="connsiteY2" fmla="*/ 2789811 h 4551052"/>
              <a:gd name="connsiteX3" fmla="*/ 587445 w 3206582"/>
              <a:gd name="connsiteY3" fmla="*/ 2352603 h 4551052"/>
              <a:gd name="connsiteX4" fmla="*/ 495498 w 3206582"/>
              <a:gd name="connsiteY4" fmla="*/ 2240365 h 4551052"/>
              <a:gd name="connsiteX5" fmla="*/ 654524 w 3206582"/>
              <a:gd name="connsiteY5" fmla="*/ 2116736 h 4551052"/>
              <a:gd name="connsiteX6" fmla="*/ 459334 w 3206582"/>
              <a:gd name="connsiteY6" fmla="*/ 2042534 h 4551052"/>
              <a:gd name="connsiteX7" fmla="*/ 566200 w 3206582"/>
              <a:gd name="connsiteY7" fmla="*/ 1837519 h 4551052"/>
              <a:gd name="connsiteX8" fmla="*/ 294996 w 3206582"/>
              <a:gd name="connsiteY8" fmla="*/ 1706738 h 4551052"/>
              <a:gd name="connsiteX9" fmla="*/ 661616 w 3206582"/>
              <a:gd name="connsiteY9" fmla="*/ 1249123 h 4551052"/>
              <a:gd name="connsiteX10" fmla="*/ 1142194 w 3206582"/>
              <a:gd name="connsiteY10" fmla="*/ 173026 h 4551052"/>
              <a:gd name="connsiteX11" fmla="*/ 2371115 w 3206582"/>
              <a:gd name="connsiteY11" fmla="*/ 84702 h 4551052"/>
              <a:gd name="connsiteX12" fmla="*/ 3203424 w 3206582"/>
              <a:gd name="connsiteY12" fmla="*/ 1366611 h 4551052"/>
              <a:gd name="connsiteX13" fmla="*/ 2626478 w 3206582"/>
              <a:gd name="connsiteY13" fmla="*/ 2335750 h 4551052"/>
              <a:gd name="connsiteX14" fmla="*/ 2566829 w 3206582"/>
              <a:gd name="connsiteY14" fmla="*/ 3127719 h 4551052"/>
              <a:gd name="connsiteX15" fmla="*/ 1417942 w 3206582"/>
              <a:gd name="connsiteY15" fmla="*/ 3373226 h 4551052"/>
              <a:gd name="connsiteX16" fmla="*/ 2580491 w 3206582"/>
              <a:gd name="connsiteY16" fmla="*/ 3394378 h 4551052"/>
              <a:gd name="connsiteX17" fmla="*/ 1452325 w 3206582"/>
              <a:gd name="connsiteY17" fmla="*/ 3665551 h 4551052"/>
              <a:gd name="connsiteX18" fmla="*/ 2574380 w 3206582"/>
              <a:gd name="connsiteY18" fmla="*/ 3664691 h 4551052"/>
              <a:gd name="connsiteX19" fmla="*/ 1541632 w 3206582"/>
              <a:gd name="connsiteY19" fmla="*/ 3901450 h 4551052"/>
              <a:gd name="connsiteX20" fmla="*/ 2516971 w 3206582"/>
              <a:gd name="connsiteY20" fmla="*/ 3963188 h 4551052"/>
              <a:gd name="connsiteX21" fmla="*/ 1654854 w 3206582"/>
              <a:gd name="connsiteY21" fmla="*/ 4107326 h 4551052"/>
              <a:gd name="connsiteX22" fmla="*/ 2490293 w 3206582"/>
              <a:gd name="connsiteY22" fmla="*/ 4290910 h 4551052"/>
              <a:gd name="connsiteX23" fmla="*/ 837435 w 3206582"/>
              <a:gd name="connsiteY23" fmla="*/ 4308594 h 4551052"/>
              <a:gd name="connsiteX24" fmla="*/ 787916 w 3206582"/>
              <a:gd name="connsiteY24" fmla="*/ 3923400 h 4551052"/>
              <a:gd name="connsiteX25" fmla="*/ 704934 w 3206582"/>
              <a:gd name="connsiteY25" fmla="*/ 4408430 h 4551052"/>
              <a:gd name="connsiteX26" fmla="*/ 579493 w 3206582"/>
              <a:gd name="connsiteY26" fmla="*/ 3744051 h 4551052"/>
              <a:gd name="connsiteX27" fmla="*/ 523616 w 3206582"/>
              <a:gd name="connsiteY27" fmla="*/ 4551052 h 4551052"/>
              <a:gd name="connsiteX28" fmla="*/ 439043 w 3206582"/>
              <a:gd name="connsiteY28" fmla="*/ 4109014 h 4551052"/>
              <a:gd name="connsiteX29" fmla="*/ 366589 w 3206582"/>
              <a:gd name="connsiteY29" fmla="*/ 4312985 h 4551052"/>
              <a:gd name="connsiteX30" fmla="*/ 0 w 3206582"/>
              <a:gd name="connsiteY30" fmla="*/ 4319124 h 455105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79493 w 3206582"/>
              <a:gd name="connsiteY26" fmla="*/ 374405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109014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87916 w 3206582"/>
              <a:gd name="connsiteY24" fmla="*/ 3923400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67690 w 3206582"/>
              <a:gd name="connsiteY24" fmla="*/ 3917621 h 4553942"/>
              <a:gd name="connsiteX25" fmla="*/ 704934 w 3206582"/>
              <a:gd name="connsiteY25" fmla="*/ 4408430 h 4553942"/>
              <a:gd name="connsiteX26" fmla="*/ 596829 w 3206582"/>
              <a:gd name="connsiteY26" fmla="*/ 3738271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67690 w 3206582"/>
              <a:gd name="connsiteY24" fmla="*/ 3917621 h 4553942"/>
              <a:gd name="connsiteX25" fmla="*/ 704934 w 3206582"/>
              <a:gd name="connsiteY25" fmla="*/ 4408430 h 4553942"/>
              <a:gd name="connsiteX26" fmla="*/ 611276 w 3206582"/>
              <a:gd name="connsiteY26" fmla="*/ 3735382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67690 w 3206582"/>
              <a:gd name="connsiteY24" fmla="*/ 3917621 h 4553942"/>
              <a:gd name="connsiteX25" fmla="*/ 704934 w 3206582"/>
              <a:gd name="connsiteY25" fmla="*/ 4408430 h 4553942"/>
              <a:gd name="connsiteX26" fmla="*/ 611276 w 3206582"/>
              <a:gd name="connsiteY26" fmla="*/ 3735382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1409929 w 3206582"/>
              <a:gd name="connsiteY0" fmla="*/ 3195411 h 4553942"/>
              <a:gd name="connsiteX1" fmla="*/ 1276507 w 3206582"/>
              <a:gd name="connsiteY1" fmla="*/ 2776663 h 4553942"/>
              <a:gd name="connsiteX2" fmla="*/ 583252 w 3206582"/>
              <a:gd name="connsiteY2" fmla="*/ 2789811 h 4553942"/>
              <a:gd name="connsiteX3" fmla="*/ 587445 w 3206582"/>
              <a:gd name="connsiteY3" fmla="*/ 2352603 h 4553942"/>
              <a:gd name="connsiteX4" fmla="*/ 495498 w 3206582"/>
              <a:gd name="connsiteY4" fmla="*/ 2240365 h 4553942"/>
              <a:gd name="connsiteX5" fmla="*/ 654524 w 3206582"/>
              <a:gd name="connsiteY5" fmla="*/ 2116736 h 4553942"/>
              <a:gd name="connsiteX6" fmla="*/ 459334 w 3206582"/>
              <a:gd name="connsiteY6" fmla="*/ 2042534 h 4553942"/>
              <a:gd name="connsiteX7" fmla="*/ 566200 w 3206582"/>
              <a:gd name="connsiteY7" fmla="*/ 1837519 h 4553942"/>
              <a:gd name="connsiteX8" fmla="*/ 294996 w 3206582"/>
              <a:gd name="connsiteY8" fmla="*/ 1706738 h 4553942"/>
              <a:gd name="connsiteX9" fmla="*/ 661616 w 3206582"/>
              <a:gd name="connsiteY9" fmla="*/ 1249123 h 4553942"/>
              <a:gd name="connsiteX10" fmla="*/ 1142194 w 3206582"/>
              <a:gd name="connsiteY10" fmla="*/ 173026 h 4553942"/>
              <a:gd name="connsiteX11" fmla="*/ 2371115 w 3206582"/>
              <a:gd name="connsiteY11" fmla="*/ 84702 h 4553942"/>
              <a:gd name="connsiteX12" fmla="*/ 3203424 w 3206582"/>
              <a:gd name="connsiteY12" fmla="*/ 1366611 h 4553942"/>
              <a:gd name="connsiteX13" fmla="*/ 2626478 w 3206582"/>
              <a:gd name="connsiteY13" fmla="*/ 2335750 h 4553942"/>
              <a:gd name="connsiteX14" fmla="*/ 2566829 w 3206582"/>
              <a:gd name="connsiteY14" fmla="*/ 3127719 h 4553942"/>
              <a:gd name="connsiteX15" fmla="*/ 1417942 w 3206582"/>
              <a:gd name="connsiteY15" fmla="*/ 3373226 h 4553942"/>
              <a:gd name="connsiteX16" fmla="*/ 2580491 w 3206582"/>
              <a:gd name="connsiteY16" fmla="*/ 3394378 h 4553942"/>
              <a:gd name="connsiteX17" fmla="*/ 1452325 w 3206582"/>
              <a:gd name="connsiteY17" fmla="*/ 3665551 h 4553942"/>
              <a:gd name="connsiteX18" fmla="*/ 2574380 w 3206582"/>
              <a:gd name="connsiteY18" fmla="*/ 3664691 h 4553942"/>
              <a:gd name="connsiteX19" fmla="*/ 1541632 w 3206582"/>
              <a:gd name="connsiteY19" fmla="*/ 3901450 h 4553942"/>
              <a:gd name="connsiteX20" fmla="*/ 2516971 w 3206582"/>
              <a:gd name="connsiteY20" fmla="*/ 3963188 h 4553942"/>
              <a:gd name="connsiteX21" fmla="*/ 1654854 w 3206582"/>
              <a:gd name="connsiteY21" fmla="*/ 4107326 h 4553942"/>
              <a:gd name="connsiteX22" fmla="*/ 2490293 w 3206582"/>
              <a:gd name="connsiteY22" fmla="*/ 4290910 h 4553942"/>
              <a:gd name="connsiteX23" fmla="*/ 837435 w 3206582"/>
              <a:gd name="connsiteY23" fmla="*/ 4308594 h 4553942"/>
              <a:gd name="connsiteX24" fmla="*/ 767690 w 3206582"/>
              <a:gd name="connsiteY24" fmla="*/ 3917621 h 4553942"/>
              <a:gd name="connsiteX25" fmla="*/ 704934 w 3206582"/>
              <a:gd name="connsiteY25" fmla="*/ 4408430 h 4553942"/>
              <a:gd name="connsiteX26" fmla="*/ 611276 w 3206582"/>
              <a:gd name="connsiteY26" fmla="*/ 3735382 h 4553942"/>
              <a:gd name="connsiteX27" fmla="*/ 509168 w 3206582"/>
              <a:gd name="connsiteY27" fmla="*/ 4553942 h 4553942"/>
              <a:gd name="connsiteX28" fmla="*/ 439043 w 3206582"/>
              <a:gd name="connsiteY28" fmla="*/ 4013661 h 4553942"/>
              <a:gd name="connsiteX29" fmla="*/ 366589 w 3206582"/>
              <a:gd name="connsiteY29" fmla="*/ 4312985 h 4553942"/>
              <a:gd name="connsiteX30" fmla="*/ 0 w 3206582"/>
              <a:gd name="connsiteY30" fmla="*/ 4319124 h 4553942"/>
              <a:gd name="connsiteX0" fmla="*/ 2207863 w 4004516"/>
              <a:gd name="connsiteY0" fmla="*/ 3195411 h 4553942"/>
              <a:gd name="connsiteX1" fmla="*/ 2074441 w 4004516"/>
              <a:gd name="connsiteY1" fmla="*/ 2776663 h 4553942"/>
              <a:gd name="connsiteX2" fmla="*/ 1381186 w 4004516"/>
              <a:gd name="connsiteY2" fmla="*/ 2789811 h 4553942"/>
              <a:gd name="connsiteX3" fmla="*/ 1385379 w 4004516"/>
              <a:gd name="connsiteY3" fmla="*/ 2352603 h 4553942"/>
              <a:gd name="connsiteX4" fmla="*/ 1293432 w 4004516"/>
              <a:gd name="connsiteY4" fmla="*/ 2240365 h 4553942"/>
              <a:gd name="connsiteX5" fmla="*/ 1452458 w 4004516"/>
              <a:gd name="connsiteY5" fmla="*/ 2116736 h 4553942"/>
              <a:gd name="connsiteX6" fmla="*/ 1257268 w 4004516"/>
              <a:gd name="connsiteY6" fmla="*/ 2042534 h 4553942"/>
              <a:gd name="connsiteX7" fmla="*/ 1364134 w 4004516"/>
              <a:gd name="connsiteY7" fmla="*/ 1837519 h 4553942"/>
              <a:gd name="connsiteX8" fmla="*/ 1092930 w 4004516"/>
              <a:gd name="connsiteY8" fmla="*/ 1706738 h 4553942"/>
              <a:gd name="connsiteX9" fmla="*/ 1459550 w 4004516"/>
              <a:gd name="connsiteY9" fmla="*/ 1249123 h 4553942"/>
              <a:gd name="connsiteX10" fmla="*/ 1940128 w 4004516"/>
              <a:gd name="connsiteY10" fmla="*/ 173026 h 4553942"/>
              <a:gd name="connsiteX11" fmla="*/ 3169049 w 4004516"/>
              <a:gd name="connsiteY11" fmla="*/ 84702 h 4553942"/>
              <a:gd name="connsiteX12" fmla="*/ 4001358 w 4004516"/>
              <a:gd name="connsiteY12" fmla="*/ 1366611 h 4553942"/>
              <a:gd name="connsiteX13" fmla="*/ 3424412 w 4004516"/>
              <a:gd name="connsiteY13" fmla="*/ 2335750 h 4553942"/>
              <a:gd name="connsiteX14" fmla="*/ 3364763 w 4004516"/>
              <a:gd name="connsiteY14" fmla="*/ 3127719 h 4553942"/>
              <a:gd name="connsiteX15" fmla="*/ 2215876 w 4004516"/>
              <a:gd name="connsiteY15" fmla="*/ 3373226 h 4553942"/>
              <a:gd name="connsiteX16" fmla="*/ 3378425 w 4004516"/>
              <a:gd name="connsiteY16" fmla="*/ 3394378 h 4553942"/>
              <a:gd name="connsiteX17" fmla="*/ 2250259 w 4004516"/>
              <a:gd name="connsiteY17" fmla="*/ 3665551 h 4553942"/>
              <a:gd name="connsiteX18" fmla="*/ 3372314 w 4004516"/>
              <a:gd name="connsiteY18" fmla="*/ 3664691 h 4553942"/>
              <a:gd name="connsiteX19" fmla="*/ 2339566 w 4004516"/>
              <a:gd name="connsiteY19" fmla="*/ 3901450 h 4553942"/>
              <a:gd name="connsiteX20" fmla="*/ 3314905 w 4004516"/>
              <a:gd name="connsiteY20" fmla="*/ 3963188 h 4553942"/>
              <a:gd name="connsiteX21" fmla="*/ 2452788 w 4004516"/>
              <a:gd name="connsiteY21" fmla="*/ 4107326 h 4553942"/>
              <a:gd name="connsiteX22" fmla="*/ 3288227 w 4004516"/>
              <a:gd name="connsiteY22" fmla="*/ 4290910 h 4553942"/>
              <a:gd name="connsiteX23" fmla="*/ 1635369 w 4004516"/>
              <a:gd name="connsiteY23" fmla="*/ 4308594 h 4553942"/>
              <a:gd name="connsiteX24" fmla="*/ 1565624 w 4004516"/>
              <a:gd name="connsiteY24" fmla="*/ 3917621 h 4553942"/>
              <a:gd name="connsiteX25" fmla="*/ 1502868 w 4004516"/>
              <a:gd name="connsiteY25" fmla="*/ 4408430 h 4553942"/>
              <a:gd name="connsiteX26" fmla="*/ 1409210 w 4004516"/>
              <a:gd name="connsiteY26" fmla="*/ 3735382 h 4553942"/>
              <a:gd name="connsiteX27" fmla="*/ 1307102 w 4004516"/>
              <a:gd name="connsiteY27" fmla="*/ 4553942 h 4553942"/>
              <a:gd name="connsiteX28" fmla="*/ 1236977 w 4004516"/>
              <a:gd name="connsiteY28" fmla="*/ 4013661 h 4553942"/>
              <a:gd name="connsiteX29" fmla="*/ 1164523 w 4004516"/>
              <a:gd name="connsiteY29" fmla="*/ 4312985 h 4553942"/>
              <a:gd name="connsiteX30" fmla="*/ 0 w 4004516"/>
              <a:gd name="connsiteY30" fmla="*/ 4310057 h 4553942"/>
              <a:gd name="connsiteX0" fmla="*/ 2216930 w 4013583"/>
              <a:gd name="connsiteY0" fmla="*/ 3195411 h 4553942"/>
              <a:gd name="connsiteX1" fmla="*/ 2083508 w 4013583"/>
              <a:gd name="connsiteY1" fmla="*/ 2776663 h 4553942"/>
              <a:gd name="connsiteX2" fmla="*/ 1390253 w 4013583"/>
              <a:gd name="connsiteY2" fmla="*/ 2789811 h 4553942"/>
              <a:gd name="connsiteX3" fmla="*/ 1394446 w 4013583"/>
              <a:gd name="connsiteY3" fmla="*/ 2352603 h 4553942"/>
              <a:gd name="connsiteX4" fmla="*/ 1302499 w 4013583"/>
              <a:gd name="connsiteY4" fmla="*/ 2240365 h 4553942"/>
              <a:gd name="connsiteX5" fmla="*/ 1461525 w 4013583"/>
              <a:gd name="connsiteY5" fmla="*/ 2116736 h 4553942"/>
              <a:gd name="connsiteX6" fmla="*/ 1266335 w 4013583"/>
              <a:gd name="connsiteY6" fmla="*/ 2042534 h 4553942"/>
              <a:gd name="connsiteX7" fmla="*/ 1373201 w 4013583"/>
              <a:gd name="connsiteY7" fmla="*/ 1837519 h 4553942"/>
              <a:gd name="connsiteX8" fmla="*/ 1101997 w 4013583"/>
              <a:gd name="connsiteY8" fmla="*/ 1706738 h 4553942"/>
              <a:gd name="connsiteX9" fmla="*/ 1468617 w 4013583"/>
              <a:gd name="connsiteY9" fmla="*/ 1249123 h 4553942"/>
              <a:gd name="connsiteX10" fmla="*/ 1949195 w 4013583"/>
              <a:gd name="connsiteY10" fmla="*/ 173026 h 4553942"/>
              <a:gd name="connsiteX11" fmla="*/ 3178116 w 4013583"/>
              <a:gd name="connsiteY11" fmla="*/ 84702 h 4553942"/>
              <a:gd name="connsiteX12" fmla="*/ 4010425 w 4013583"/>
              <a:gd name="connsiteY12" fmla="*/ 1366611 h 4553942"/>
              <a:gd name="connsiteX13" fmla="*/ 3433479 w 4013583"/>
              <a:gd name="connsiteY13" fmla="*/ 2335750 h 4553942"/>
              <a:gd name="connsiteX14" fmla="*/ 3373830 w 4013583"/>
              <a:gd name="connsiteY14" fmla="*/ 3127719 h 4553942"/>
              <a:gd name="connsiteX15" fmla="*/ 2224943 w 4013583"/>
              <a:gd name="connsiteY15" fmla="*/ 3373226 h 4553942"/>
              <a:gd name="connsiteX16" fmla="*/ 3387492 w 4013583"/>
              <a:gd name="connsiteY16" fmla="*/ 3394378 h 4553942"/>
              <a:gd name="connsiteX17" fmla="*/ 2259326 w 4013583"/>
              <a:gd name="connsiteY17" fmla="*/ 3665551 h 4553942"/>
              <a:gd name="connsiteX18" fmla="*/ 3381381 w 4013583"/>
              <a:gd name="connsiteY18" fmla="*/ 3664691 h 4553942"/>
              <a:gd name="connsiteX19" fmla="*/ 2348633 w 4013583"/>
              <a:gd name="connsiteY19" fmla="*/ 3901450 h 4553942"/>
              <a:gd name="connsiteX20" fmla="*/ 3323972 w 4013583"/>
              <a:gd name="connsiteY20" fmla="*/ 3963188 h 4553942"/>
              <a:gd name="connsiteX21" fmla="*/ 2461855 w 4013583"/>
              <a:gd name="connsiteY21" fmla="*/ 4107326 h 4553942"/>
              <a:gd name="connsiteX22" fmla="*/ 3297294 w 4013583"/>
              <a:gd name="connsiteY22" fmla="*/ 4290910 h 4553942"/>
              <a:gd name="connsiteX23" fmla="*/ 1644436 w 4013583"/>
              <a:gd name="connsiteY23" fmla="*/ 4308594 h 4553942"/>
              <a:gd name="connsiteX24" fmla="*/ 1574691 w 4013583"/>
              <a:gd name="connsiteY24" fmla="*/ 3917621 h 4553942"/>
              <a:gd name="connsiteX25" fmla="*/ 1511935 w 4013583"/>
              <a:gd name="connsiteY25" fmla="*/ 4408430 h 4553942"/>
              <a:gd name="connsiteX26" fmla="*/ 1418277 w 4013583"/>
              <a:gd name="connsiteY26" fmla="*/ 3735382 h 4553942"/>
              <a:gd name="connsiteX27" fmla="*/ 1316169 w 4013583"/>
              <a:gd name="connsiteY27" fmla="*/ 4553942 h 4553942"/>
              <a:gd name="connsiteX28" fmla="*/ 1246044 w 4013583"/>
              <a:gd name="connsiteY28" fmla="*/ 4013661 h 4553942"/>
              <a:gd name="connsiteX29" fmla="*/ 1173590 w 4013583"/>
              <a:gd name="connsiteY29" fmla="*/ 4312985 h 4553942"/>
              <a:gd name="connsiteX30" fmla="*/ 0 w 4013583"/>
              <a:gd name="connsiteY30" fmla="*/ 4328191 h 4553942"/>
              <a:gd name="connsiteX0" fmla="*/ 2216930 w 4013583"/>
              <a:gd name="connsiteY0" fmla="*/ 3195411 h 4553942"/>
              <a:gd name="connsiteX1" fmla="*/ 2083508 w 4013583"/>
              <a:gd name="connsiteY1" fmla="*/ 2776663 h 4553942"/>
              <a:gd name="connsiteX2" fmla="*/ 1390253 w 4013583"/>
              <a:gd name="connsiteY2" fmla="*/ 2789811 h 4553942"/>
              <a:gd name="connsiteX3" fmla="*/ 1394446 w 4013583"/>
              <a:gd name="connsiteY3" fmla="*/ 2352603 h 4553942"/>
              <a:gd name="connsiteX4" fmla="*/ 1302499 w 4013583"/>
              <a:gd name="connsiteY4" fmla="*/ 2240365 h 4553942"/>
              <a:gd name="connsiteX5" fmla="*/ 1461525 w 4013583"/>
              <a:gd name="connsiteY5" fmla="*/ 2116736 h 4553942"/>
              <a:gd name="connsiteX6" fmla="*/ 1266335 w 4013583"/>
              <a:gd name="connsiteY6" fmla="*/ 2042534 h 4553942"/>
              <a:gd name="connsiteX7" fmla="*/ 1373201 w 4013583"/>
              <a:gd name="connsiteY7" fmla="*/ 1837519 h 4553942"/>
              <a:gd name="connsiteX8" fmla="*/ 1101997 w 4013583"/>
              <a:gd name="connsiteY8" fmla="*/ 1706738 h 4553942"/>
              <a:gd name="connsiteX9" fmla="*/ 1468617 w 4013583"/>
              <a:gd name="connsiteY9" fmla="*/ 1249123 h 4553942"/>
              <a:gd name="connsiteX10" fmla="*/ 1949195 w 4013583"/>
              <a:gd name="connsiteY10" fmla="*/ 173026 h 4553942"/>
              <a:gd name="connsiteX11" fmla="*/ 3178116 w 4013583"/>
              <a:gd name="connsiteY11" fmla="*/ 84702 h 4553942"/>
              <a:gd name="connsiteX12" fmla="*/ 4010425 w 4013583"/>
              <a:gd name="connsiteY12" fmla="*/ 1366611 h 4553942"/>
              <a:gd name="connsiteX13" fmla="*/ 3433479 w 4013583"/>
              <a:gd name="connsiteY13" fmla="*/ 2335750 h 4553942"/>
              <a:gd name="connsiteX14" fmla="*/ 3373830 w 4013583"/>
              <a:gd name="connsiteY14" fmla="*/ 3127719 h 4553942"/>
              <a:gd name="connsiteX15" fmla="*/ 2224943 w 4013583"/>
              <a:gd name="connsiteY15" fmla="*/ 3373226 h 4553942"/>
              <a:gd name="connsiteX16" fmla="*/ 3387492 w 4013583"/>
              <a:gd name="connsiteY16" fmla="*/ 3394378 h 4553942"/>
              <a:gd name="connsiteX17" fmla="*/ 2259326 w 4013583"/>
              <a:gd name="connsiteY17" fmla="*/ 3665551 h 4553942"/>
              <a:gd name="connsiteX18" fmla="*/ 3381381 w 4013583"/>
              <a:gd name="connsiteY18" fmla="*/ 3664691 h 4553942"/>
              <a:gd name="connsiteX19" fmla="*/ 2348633 w 4013583"/>
              <a:gd name="connsiteY19" fmla="*/ 3901450 h 4553942"/>
              <a:gd name="connsiteX20" fmla="*/ 3323972 w 4013583"/>
              <a:gd name="connsiteY20" fmla="*/ 3963188 h 4553942"/>
              <a:gd name="connsiteX21" fmla="*/ 2461855 w 4013583"/>
              <a:gd name="connsiteY21" fmla="*/ 4107326 h 4553942"/>
              <a:gd name="connsiteX22" fmla="*/ 3297294 w 4013583"/>
              <a:gd name="connsiteY22" fmla="*/ 4290910 h 4553942"/>
              <a:gd name="connsiteX23" fmla="*/ 1644436 w 4013583"/>
              <a:gd name="connsiteY23" fmla="*/ 4308594 h 4553942"/>
              <a:gd name="connsiteX24" fmla="*/ 1574691 w 4013583"/>
              <a:gd name="connsiteY24" fmla="*/ 3917621 h 4553942"/>
              <a:gd name="connsiteX25" fmla="*/ 1511935 w 4013583"/>
              <a:gd name="connsiteY25" fmla="*/ 4408430 h 4553942"/>
              <a:gd name="connsiteX26" fmla="*/ 1418277 w 4013583"/>
              <a:gd name="connsiteY26" fmla="*/ 3735382 h 4553942"/>
              <a:gd name="connsiteX27" fmla="*/ 1316169 w 4013583"/>
              <a:gd name="connsiteY27" fmla="*/ 4553942 h 4553942"/>
              <a:gd name="connsiteX28" fmla="*/ 1246044 w 4013583"/>
              <a:gd name="connsiteY28" fmla="*/ 4013661 h 4553942"/>
              <a:gd name="connsiteX29" fmla="*/ 983173 w 4013583"/>
              <a:gd name="connsiteY29" fmla="*/ 4322052 h 4553942"/>
              <a:gd name="connsiteX30" fmla="*/ 0 w 4013583"/>
              <a:gd name="connsiteY30" fmla="*/ 4328191 h 4553942"/>
              <a:gd name="connsiteX0" fmla="*/ 2216930 w 4013583"/>
              <a:gd name="connsiteY0" fmla="*/ 3195411 h 4553942"/>
              <a:gd name="connsiteX1" fmla="*/ 2083508 w 4013583"/>
              <a:gd name="connsiteY1" fmla="*/ 2776663 h 4553942"/>
              <a:gd name="connsiteX2" fmla="*/ 1390253 w 4013583"/>
              <a:gd name="connsiteY2" fmla="*/ 2789811 h 4553942"/>
              <a:gd name="connsiteX3" fmla="*/ 1394446 w 4013583"/>
              <a:gd name="connsiteY3" fmla="*/ 2352603 h 4553942"/>
              <a:gd name="connsiteX4" fmla="*/ 1302499 w 4013583"/>
              <a:gd name="connsiteY4" fmla="*/ 2240365 h 4553942"/>
              <a:gd name="connsiteX5" fmla="*/ 1461525 w 4013583"/>
              <a:gd name="connsiteY5" fmla="*/ 2116736 h 4553942"/>
              <a:gd name="connsiteX6" fmla="*/ 1266335 w 4013583"/>
              <a:gd name="connsiteY6" fmla="*/ 2042534 h 4553942"/>
              <a:gd name="connsiteX7" fmla="*/ 1373201 w 4013583"/>
              <a:gd name="connsiteY7" fmla="*/ 1837519 h 4553942"/>
              <a:gd name="connsiteX8" fmla="*/ 1101997 w 4013583"/>
              <a:gd name="connsiteY8" fmla="*/ 1706738 h 4553942"/>
              <a:gd name="connsiteX9" fmla="*/ 1468617 w 4013583"/>
              <a:gd name="connsiteY9" fmla="*/ 1249123 h 4553942"/>
              <a:gd name="connsiteX10" fmla="*/ 1949195 w 4013583"/>
              <a:gd name="connsiteY10" fmla="*/ 173026 h 4553942"/>
              <a:gd name="connsiteX11" fmla="*/ 3178116 w 4013583"/>
              <a:gd name="connsiteY11" fmla="*/ 84702 h 4553942"/>
              <a:gd name="connsiteX12" fmla="*/ 4010425 w 4013583"/>
              <a:gd name="connsiteY12" fmla="*/ 1366611 h 4553942"/>
              <a:gd name="connsiteX13" fmla="*/ 3433479 w 4013583"/>
              <a:gd name="connsiteY13" fmla="*/ 2335750 h 4553942"/>
              <a:gd name="connsiteX14" fmla="*/ 3373830 w 4013583"/>
              <a:gd name="connsiteY14" fmla="*/ 3127719 h 4553942"/>
              <a:gd name="connsiteX15" fmla="*/ 2224943 w 4013583"/>
              <a:gd name="connsiteY15" fmla="*/ 3373226 h 4553942"/>
              <a:gd name="connsiteX16" fmla="*/ 3387492 w 4013583"/>
              <a:gd name="connsiteY16" fmla="*/ 3394378 h 4553942"/>
              <a:gd name="connsiteX17" fmla="*/ 2259326 w 4013583"/>
              <a:gd name="connsiteY17" fmla="*/ 3665551 h 4553942"/>
              <a:gd name="connsiteX18" fmla="*/ 3381381 w 4013583"/>
              <a:gd name="connsiteY18" fmla="*/ 3664691 h 4553942"/>
              <a:gd name="connsiteX19" fmla="*/ 2348633 w 4013583"/>
              <a:gd name="connsiteY19" fmla="*/ 3901450 h 4553942"/>
              <a:gd name="connsiteX20" fmla="*/ 3323972 w 4013583"/>
              <a:gd name="connsiteY20" fmla="*/ 3963188 h 4553942"/>
              <a:gd name="connsiteX21" fmla="*/ 2461855 w 4013583"/>
              <a:gd name="connsiteY21" fmla="*/ 4107326 h 4553942"/>
              <a:gd name="connsiteX22" fmla="*/ 3297294 w 4013583"/>
              <a:gd name="connsiteY22" fmla="*/ 4290910 h 4553942"/>
              <a:gd name="connsiteX23" fmla="*/ 1644436 w 4013583"/>
              <a:gd name="connsiteY23" fmla="*/ 4308594 h 4553942"/>
              <a:gd name="connsiteX24" fmla="*/ 1574691 w 4013583"/>
              <a:gd name="connsiteY24" fmla="*/ 3917621 h 4553942"/>
              <a:gd name="connsiteX25" fmla="*/ 1511935 w 4013583"/>
              <a:gd name="connsiteY25" fmla="*/ 4408430 h 4553942"/>
              <a:gd name="connsiteX26" fmla="*/ 1418277 w 4013583"/>
              <a:gd name="connsiteY26" fmla="*/ 3735382 h 4553942"/>
              <a:gd name="connsiteX27" fmla="*/ 1316169 w 4013583"/>
              <a:gd name="connsiteY27" fmla="*/ 4553942 h 4553942"/>
              <a:gd name="connsiteX28" fmla="*/ 1110032 w 4013583"/>
              <a:gd name="connsiteY28" fmla="*/ 4004594 h 4553942"/>
              <a:gd name="connsiteX29" fmla="*/ 983173 w 4013583"/>
              <a:gd name="connsiteY29" fmla="*/ 4322052 h 4553942"/>
              <a:gd name="connsiteX30" fmla="*/ 0 w 4013583"/>
              <a:gd name="connsiteY30" fmla="*/ 4328191 h 4553942"/>
              <a:gd name="connsiteX0" fmla="*/ 2216930 w 4013583"/>
              <a:gd name="connsiteY0" fmla="*/ 3195411 h 4553942"/>
              <a:gd name="connsiteX1" fmla="*/ 2083508 w 4013583"/>
              <a:gd name="connsiteY1" fmla="*/ 2776663 h 4553942"/>
              <a:gd name="connsiteX2" fmla="*/ 1390253 w 4013583"/>
              <a:gd name="connsiteY2" fmla="*/ 2789811 h 4553942"/>
              <a:gd name="connsiteX3" fmla="*/ 1394446 w 4013583"/>
              <a:gd name="connsiteY3" fmla="*/ 2352603 h 4553942"/>
              <a:gd name="connsiteX4" fmla="*/ 1302499 w 4013583"/>
              <a:gd name="connsiteY4" fmla="*/ 2240365 h 4553942"/>
              <a:gd name="connsiteX5" fmla="*/ 1461525 w 4013583"/>
              <a:gd name="connsiteY5" fmla="*/ 2116736 h 4553942"/>
              <a:gd name="connsiteX6" fmla="*/ 1266335 w 4013583"/>
              <a:gd name="connsiteY6" fmla="*/ 2042534 h 4553942"/>
              <a:gd name="connsiteX7" fmla="*/ 1373201 w 4013583"/>
              <a:gd name="connsiteY7" fmla="*/ 1837519 h 4553942"/>
              <a:gd name="connsiteX8" fmla="*/ 1101997 w 4013583"/>
              <a:gd name="connsiteY8" fmla="*/ 1706738 h 4553942"/>
              <a:gd name="connsiteX9" fmla="*/ 1468617 w 4013583"/>
              <a:gd name="connsiteY9" fmla="*/ 1249123 h 4553942"/>
              <a:gd name="connsiteX10" fmla="*/ 1949195 w 4013583"/>
              <a:gd name="connsiteY10" fmla="*/ 173026 h 4553942"/>
              <a:gd name="connsiteX11" fmla="*/ 3178116 w 4013583"/>
              <a:gd name="connsiteY11" fmla="*/ 84702 h 4553942"/>
              <a:gd name="connsiteX12" fmla="*/ 4010425 w 4013583"/>
              <a:gd name="connsiteY12" fmla="*/ 1366611 h 4553942"/>
              <a:gd name="connsiteX13" fmla="*/ 3433479 w 4013583"/>
              <a:gd name="connsiteY13" fmla="*/ 2335750 h 4553942"/>
              <a:gd name="connsiteX14" fmla="*/ 3373830 w 4013583"/>
              <a:gd name="connsiteY14" fmla="*/ 3127719 h 4553942"/>
              <a:gd name="connsiteX15" fmla="*/ 2224943 w 4013583"/>
              <a:gd name="connsiteY15" fmla="*/ 3373226 h 4553942"/>
              <a:gd name="connsiteX16" fmla="*/ 3387492 w 4013583"/>
              <a:gd name="connsiteY16" fmla="*/ 3394378 h 4553942"/>
              <a:gd name="connsiteX17" fmla="*/ 2259326 w 4013583"/>
              <a:gd name="connsiteY17" fmla="*/ 3665551 h 4553942"/>
              <a:gd name="connsiteX18" fmla="*/ 3381381 w 4013583"/>
              <a:gd name="connsiteY18" fmla="*/ 3664691 h 4553942"/>
              <a:gd name="connsiteX19" fmla="*/ 2348633 w 4013583"/>
              <a:gd name="connsiteY19" fmla="*/ 3901450 h 4553942"/>
              <a:gd name="connsiteX20" fmla="*/ 3323972 w 4013583"/>
              <a:gd name="connsiteY20" fmla="*/ 3963188 h 4553942"/>
              <a:gd name="connsiteX21" fmla="*/ 2461855 w 4013583"/>
              <a:gd name="connsiteY21" fmla="*/ 4107326 h 4553942"/>
              <a:gd name="connsiteX22" fmla="*/ 3297294 w 4013583"/>
              <a:gd name="connsiteY22" fmla="*/ 4290910 h 4553942"/>
              <a:gd name="connsiteX23" fmla="*/ 1644436 w 4013583"/>
              <a:gd name="connsiteY23" fmla="*/ 4308594 h 4553942"/>
              <a:gd name="connsiteX24" fmla="*/ 1574691 w 4013583"/>
              <a:gd name="connsiteY24" fmla="*/ 3917621 h 4553942"/>
              <a:gd name="connsiteX25" fmla="*/ 1511935 w 4013583"/>
              <a:gd name="connsiteY25" fmla="*/ 4408430 h 4553942"/>
              <a:gd name="connsiteX26" fmla="*/ 1418277 w 4013583"/>
              <a:gd name="connsiteY26" fmla="*/ 3735382 h 4553942"/>
              <a:gd name="connsiteX27" fmla="*/ 1316169 w 4013583"/>
              <a:gd name="connsiteY27" fmla="*/ 4553942 h 4553942"/>
              <a:gd name="connsiteX28" fmla="*/ 1055628 w 4013583"/>
              <a:gd name="connsiteY28" fmla="*/ 4004594 h 4553942"/>
              <a:gd name="connsiteX29" fmla="*/ 983173 w 4013583"/>
              <a:gd name="connsiteY29" fmla="*/ 4322052 h 4553942"/>
              <a:gd name="connsiteX30" fmla="*/ 0 w 4013583"/>
              <a:gd name="connsiteY30" fmla="*/ 4328191 h 4553942"/>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44436 w 4013583"/>
              <a:gd name="connsiteY23" fmla="*/ 4308594 h 4535808"/>
              <a:gd name="connsiteX24" fmla="*/ 1574691 w 4013583"/>
              <a:gd name="connsiteY24" fmla="*/ 3917621 h 4535808"/>
              <a:gd name="connsiteX25" fmla="*/ 1511935 w 4013583"/>
              <a:gd name="connsiteY25" fmla="*/ 4408430 h 4535808"/>
              <a:gd name="connsiteX26" fmla="*/ 1418277 w 4013583"/>
              <a:gd name="connsiteY26" fmla="*/ 3735382 h 4535808"/>
              <a:gd name="connsiteX27" fmla="*/ 1171090 w 4013583"/>
              <a:gd name="connsiteY27" fmla="*/ 4535808 h 4535808"/>
              <a:gd name="connsiteX28" fmla="*/ 1055628 w 4013583"/>
              <a:gd name="connsiteY28" fmla="*/ 400459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44436 w 4013583"/>
              <a:gd name="connsiteY23" fmla="*/ 4308594 h 4535808"/>
              <a:gd name="connsiteX24" fmla="*/ 1574691 w 4013583"/>
              <a:gd name="connsiteY24" fmla="*/ 3917621 h 4535808"/>
              <a:gd name="connsiteX25" fmla="*/ 1511935 w 4013583"/>
              <a:gd name="connsiteY25" fmla="*/ 4408430 h 4535808"/>
              <a:gd name="connsiteX26" fmla="*/ 1282265 w 4013583"/>
              <a:gd name="connsiteY26" fmla="*/ 3726314 h 4535808"/>
              <a:gd name="connsiteX27" fmla="*/ 1171090 w 4013583"/>
              <a:gd name="connsiteY27" fmla="*/ 4535808 h 4535808"/>
              <a:gd name="connsiteX28" fmla="*/ 1055628 w 4013583"/>
              <a:gd name="connsiteY28" fmla="*/ 400459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44436 w 4013583"/>
              <a:gd name="connsiteY23" fmla="*/ 4308594 h 4535808"/>
              <a:gd name="connsiteX24" fmla="*/ 1574691 w 4013583"/>
              <a:gd name="connsiteY24" fmla="*/ 3917621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55628 w 4013583"/>
              <a:gd name="connsiteY28" fmla="*/ 400459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44436 w 4013583"/>
              <a:gd name="connsiteY23" fmla="*/ 4308594 h 4535808"/>
              <a:gd name="connsiteX24" fmla="*/ 1493084 w 4013583"/>
              <a:gd name="connsiteY24" fmla="*/ 3908554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55628 w 4013583"/>
              <a:gd name="connsiteY28" fmla="*/ 400459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08166 w 4013583"/>
              <a:gd name="connsiteY23" fmla="*/ 4326729 h 4535808"/>
              <a:gd name="connsiteX24" fmla="*/ 1493084 w 4013583"/>
              <a:gd name="connsiteY24" fmla="*/ 3908554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55628 w 4013583"/>
              <a:gd name="connsiteY28" fmla="*/ 400459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08166 w 4013583"/>
              <a:gd name="connsiteY23" fmla="*/ 4326729 h 4535808"/>
              <a:gd name="connsiteX24" fmla="*/ 1493084 w 4013583"/>
              <a:gd name="connsiteY24" fmla="*/ 3908554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10291 w 4013583"/>
              <a:gd name="connsiteY28" fmla="*/ 3968324 h 4535808"/>
              <a:gd name="connsiteX29" fmla="*/ 983173 w 4013583"/>
              <a:gd name="connsiteY29" fmla="*/ 4322052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08166 w 4013583"/>
              <a:gd name="connsiteY23" fmla="*/ 4326729 h 4535808"/>
              <a:gd name="connsiteX24" fmla="*/ 1493084 w 4013583"/>
              <a:gd name="connsiteY24" fmla="*/ 3908554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10291 w 4013583"/>
              <a:gd name="connsiteY28" fmla="*/ 3968324 h 4535808"/>
              <a:gd name="connsiteX29" fmla="*/ 937837 w 4013583"/>
              <a:gd name="connsiteY29" fmla="*/ 4312984 h 4535808"/>
              <a:gd name="connsiteX30" fmla="*/ 0 w 4013583"/>
              <a:gd name="connsiteY30" fmla="*/ 4328191 h 4535808"/>
              <a:gd name="connsiteX0" fmla="*/ 2216930 w 4013583"/>
              <a:gd name="connsiteY0" fmla="*/ 3195411 h 4535808"/>
              <a:gd name="connsiteX1" fmla="*/ 2083508 w 4013583"/>
              <a:gd name="connsiteY1" fmla="*/ 2776663 h 4535808"/>
              <a:gd name="connsiteX2" fmla="*/ 1390253 w 4013583"/>
              <a:gd name="connsiteY2" fmla="*/ 2789811 h 4535808"/>
              <a:gd name="connsiteX3" fmla="*/ 1394446 w 4013583"/>
              <a:gd name="connsiteY3" fmla="*/ 2352603 h 4535808"/>
              <a:gd name="connsiteX4" fmla="*/ 1302499 w 4013583"/>
              <a:gd name="connsiteY4" fmla="*/ 2240365 h 4535808"/>
              <a:gd name="connsiteX5" fmla="*/ 1461525 w 4013583"/>
              <a:gd name="connsiteY5" fmla="*/ 2116736 h 4535808"/>
              <a:gd name="connsiteX6" fmla="*/ 1266335 w 4013583"/>
              <a:gd name="connsiteY6" fmla="*/ 2042534 h 4535808"/>
              <a:gd name="connsiteX7" fmla="*/ 1373201 w 4013583"/>
              <a:gd name="connsiteY7" fmla="*/ 1837519 h 4535808"/>
              <a:gd name="connsiteX8" fmla="*/ 1101997 w 4013583"/>
              <a:gd name="connsiteY8" fmla="*/ 1706738 h 4535808"/>
              <a:gd name="connsiteX9" fmla="*/ 1468617 w 4013583"/>
              <a:gd name="connsiteY9" fmla="*/ 1249123 h 4535808"/>
              <a:gd name="connsiteX10" fmla="*/ 1949195 w 4013583"/>
              <a:gd name="connsiteY10" fmla="*/ 173026 h 4535808"/>
              <a:gd name="connsiteX11" fmla="*/ 3178116 w 4013583"/>
              <a:gd name="connsiteY11" fmla="*/ 84702 h 4535808"/>
              <a:gd name="connsiteX12" fmla="*/ 4010425 w 4013583"/>
              <a:gd name="connsiteY12" fmla="*/ 1366611 h 4535808"/>
              <a:gd name="connsiteX13" fmla="*/ 3433479 w 4013583"/>
              <a:gd name="connsiteY13" fmla="*/ 2335750 h 4535808"/>
              <a:gd name="connsiteX14" fmla="*/ 3373830 w 4013583"/>
              <a:gd name="connsiteY14" fmla="*/ 3127719 h 4535808"/>
              <a:gd name="connsiteX15" fmla="*/ 2224943 w 4013583"/>
              <a:gd name="connsiteY15" fmla="*/ 3373226 h 4535808"/>
              <a:gd name="connsiteX16" fmla="*/ 3387492 w 4013583"/>
              <a:gd name="connsiteY16" fmla="*/ 3394378 h 4535808"/>
              <a:gd name="connsiteX17" fmla="*/ 2259326 w 4013583"/>
              <a:gd name="connsiteY17" fmla="*/ 3665551 h 4535808"/>
              <a:gd name="connsiteX18" fmla="*/ 3381381 w 4013583"/>
              <a:gd name="connsiteY18" fmla="*/ 3664691 h 4535808"/>
              <a:gd name="connsiteX19" fmla="*/ 2348633 w 4013583"/>
              <a:gd name="connsiteY19" fmla="*/ 3901450 h 4535808"/>
              <a:gd name="connsiteX20" fmla="*/ 3323972 w 4013583"/>
              <a:gd name="connsiteY20" fmla="*/ 3963188 h 4535808"/>
              <a:gd name="connsiteX21" fmla="*/ 2461855 w 4013583"/>
              <a:gd name="connsiteY21" fmla="*/ 4107326 h 4535808"/>
              <a:gd name="connsiteX22" fmla="*/ 3297294 w 4013583"/>
              <a:gd name="connsiteY22" fmla="*/ 4290910 h 4535808"/>
              <a:gd name="connsiteX23" fmla="*/ 1608166 w 4013583"/>
              <a:gd name="connsiteY23" fmla="*/ 4326729 h 4535808"/>
              <a:gd name="connsiteX24" fmla="*/ 1493084 w 4013583"/>
              <a:gd name="connsiteY24" fmla="*/ 3908554 h 4535808"/>
              <a:gd name="connsiteX25" fmla="*/ 1366856 w 4013583"/>
              <a:gd name="connsiteY25" fmla="*/ 4417497 h 4535808"/>
              <a:gd name="connsiteX26" fmla="*/ 1282265 w 4013583"/>
              <a:gd name="connsiteY26" fmla="*/ 3726314 h 4535808"/>
              <a:gd name="connsiteX27" fmla="*/ 1171090 w 4013583"/>
              <a:gd name="connsiteY27" fmla="*/ 4535808 h 4535808"/>
              <a:gd name="connsiteX28" fmla="*/ 1010291 w 4013583"/>
              <a:gd name="connsiteY28" fmla="*/ 3968324 h 4535808"/>
              <a:gd name="connsiteX29" fmla="*/ 937837 w 4013583"/>
              <a:gd name="connsiteY29" fmla="*/ 4312984 h 4535808"/>
              <a:gd name="connsiteX30" fmla="*/ 0 w 4013583"/>
              <a:gd name="connsiteY30" fmla="*/ 4328191 h 4535808"/>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66856 w 4013583"/>
              <a:gd name="connsiteY25" fmla="*/ 4417497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66856 w 4013583"/>
              <a:gd name="connsiteY25" fmla="*/ 4417497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66856 w 4013583"/>
              <a:gd name="connsiteY25" fmla="*/ 4417497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66856 w 4013583"/>
              <a:gd name="connsiteY25" fmla="*/ 4417497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66856 w 4013583"/>
              <a:gd name="connsiteY25" fmla="*/ 4417497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94058 w 4013583"/>
              <a:gd name="connsiteY25" fmla="*/ 4426565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94058 w 4013583"/>
              <a:gd name="connsiteY25" fmla="*/ 4426565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94058 w 4013583"/>
              <a:gd name="connsiteY25" fmla="*/ 4426565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216930 w 4013583"/>
              <a:gd name="connsiteY0" fmla="*/ 3195411 h 4508606"/>
              <a:gd name="connsiteX1" fmla="*/ 2083508 w 4013583"/>
              <a:gd name="connsiteY1" fmla="*/ 2776663 h 4508606"/>
              <a:gd name="connsiteX2" fmla="*/ 1390253 w 4013583"/>
              <a:gd name="connsiteY2" fmla="*/ 2789811 h 4508606"/>
              <a:gd name="connsiteX3" fmla="*/ 1394446 w 4013583"/>
              <a:gd name="connsiteY3" fmla="*/ 2352603 h 4508606"/>
              <a:gd name="connsiteX4" fmla="*/ 1302499 w 4013583"/>
              <a:gd name="connsiteY4" fmla="*/ 2240365 h 4508606"/>
              <a:gd name="connsiteX5" fmla="*/ 1461525 w 4013583"/>
              <a:gd name="connsiteY5" fmla="*/ 2116736 h 4508606"/>
              <a:gd name="connsiteX6" fmla="*/ 1266335 w 4013583"/>
              <a:gd name="connsiteY6" fmla="*/ 2042534 h 4508606"/>
              <a:gd name="connsiteX7" fmla="*/ 1373201 w 4013583"/>
              <a:gd name="connsiteY7" fmla="*/ 1837519 h 4508606"/>
              <a:gd name="connsiteX8" fmla="*/ 1101997 w 4013583"/>
              <a:gd name="connsiteY8" fmla="*/ 1706738 h 4508606"/>
              <a:gd name="connsiteX9" fmla="*/ 1468617 w 4013583"/>
              <a:gd name="connsiteY9" fmla="*/ 1249123 h 4508606"/>
              <a:gd name="connsiteX10" fmla="*/ 1949195 w 4013583"/>
              <a:gd name="connsiteY10" fmla="*/ 173026 h 4508606"/>
              <a:gd name="connsiteX11" fmla="*/ 3178116 w 4013583"/>
              <a:gd name="connsiteY11" fmla="*/ 84702 h 4508606"/>
              <a:gd name="connsiteX12" fmla="*/ 4010425 w 4013583"/>
              <a:gd name="connsiteY12" fmla="*/ 1366611 h 4508606"/>
              <a:gd name="connsiteX13" fmla="*/ 3433479 w 4013583"/>
              <a:gd name="connsiteY13" fmla="*/ 2335750 h 4508606"/>
              <a:gd name="connsiteX14" fmla="*/ 3373830 w 4013583"/>
              <a:gd name="connsiteY14" fmla="*/ 3127719 h 4508606"/>
              <a:gd name="connsiteX15" fmla="*/ 2224943 w 4013583"/>
              <a:gd name="connsiteY15" fmla="*/ 3373226 h 4508606"/>
              <a:gd name="connsiteX16" fmla="*/ 3387492 w 4013583"/>
              <a:gd name="connsiteY16" fmla="*/ 3394378 h 4508606"/>
              <a:gd name="connsiteX17" fmla="*/ 2259326 w 4013583"/>
              <a:gd name="connsiteY17" fmla="*/ 3665551 h 4508606"/>
              <a:gd name="connsiteX18" fmla="*/ 3381381 w 4013583"/>
              <a:gd name="connsiteY18" fmla="*/ 3664691 h 4508606"/>
              <a:gd name="connsiteX19" fmla="*/ 2348633 w 4013583"/>
              <a:gd name="connsiteY19" fmla="*/ 3901450 h 4508606"/>
              <a:gd name="connsiteX20" fmla="*/ 3323972 w 4013583"/>
              <a:gd name="connsiteY20" fmla="*/ 3963188 h 4508606"/>
              <a:gd name="connsiteX21" fmla="*/ 2461855 w 4013583"/>
              <a:gd name="connsiteY21" fmla="*/ 4107326 h 4508606"/>
              <a:gd name="connsiteX22" fmla="*/ 3297294 w 4013583"/>
              <a:gd name="connsiteY22" fmla="*/ 4290910 h 4508606"/>
              <a:gd name="connsiteX23" fmla="*/ 1608166 w 4013583"/>
              <a:gd name="connsiteY23" fmla="*/ 4326729 h 4508606"/>
              <a:gd name="connsiteX24" fmla="*/ 1493084 w 4013583"/>
              <a:gd name="connsiteY24" fmla="*/ 3908554 h 4508606"/>
              <a:gd name="connsiteX25" fmla="*/ 1394058 w 4013583"/>
              <a:gd name="connsiteY25" fmla="*/ 4426565 h 4508606"/>
              <a:gd name="connsiteX26" fmla="*/ 1282265 w 4013583"/>
              <a:gd name="connsiteY26" fmla="*/ 3726314 h 4508606"/>
              <a:gd name="connsiteX27" fmla="*/ 1143888 w 4013583"/>
              <a:gd name="connsiteY27" fmla="*/ 4508606 h 4508606"/>
              <a:gd name="connsiteX28" fmla="*/ 1010291 w 4013583"/>
              <a:gd name="connsiteY28" fmla="*/ 3968324 h 4508606"/>
              <a:gd name="connsiteX29" fmla="*/ 937837 w 4013583"/>
              <a:gd name="connsiteY29" fmla="*/ 4312984 h 4508606"/>
              <a:gd name="connsiteX30" fmla="*/ 0 w 4013583"/>
              <a:gd name="connsiteY30" fmla="*/ 4328191 h 4508606"/>
              <a:gd name="connsiteX0" fmla="*/ 2371076 w 4167729"/>
              <a:gd name="connsiteY0" fmla="*/ 3195411 h 4508606"/>
              <a:gd name="connsiteX1" fmla="*/ 2237654 w 4167729"/>
              <a:gd name="connsiteY1" fmla="*/ 2776663 h 4508606"/>
              <a:gd name="connsiteX2" fmla="*/ 1544399 w 4167729"/>
              <a:gd name="connsiteY2" fmla="*/ 2789811 h 4508606"/>
              <a:gd name="connsiteX3" fmla="*/ 1548592 w 4167729"/>
              <a:gd name="connsiteY3" fmla="*/ 2352603 h 4508606"/>
              <a:gd name="connsiteX4" fmla="*/ 1456645 w 4167729"/>
              <a:gd name="connsiteY4" fmla="*/ 2240365 h 4508606"/>
              <a:gd name="connsiteX5" fmla="*/ 1615671 w 4167729"/>
              <a:gd name="connsiteY5" fmla="*/ 2116736 h 4508606"/>
              <a:gd name="connsiteX6" fmla="*/ 1420481 w 4167729"/>
              <a:gd name="connsiteY6" fmla="*/ 2042534 h 4508606"/>
              <a:gd name="connsiteX7" fmla="*/ 1527347 w 4167729"/>
              <a:gd name="connsiteY7" fmla="*/ 1837519 h 4508606"/>
              <a:gd name="connsiteX8" fmla="*/ 1256143 w 4167729"/>
              <a:gd name="connsiteY8" fmla="*/ 1706738 h 4508606"/>
              <a:gd name="connsiteX9" fmla="*/ 1622763 w 4167729"/>
              <a:gd name="connsiteY9" fmla="*/ 1249123 h 4508606"/>
              <a:gd name="connsiteX10" fmla="*/ 2103341 w 4167729"/>
              <a:gd name="connsiteY10" fmla="*/ 173026 h 4508606"/>
              <a:gd name="connsiteX11" fmla="*/ 3332262 w 4167729"/>
              <a:gd name="connsiteY11" fmla="*/ 84702 h 4508606"/>
              <a:gd name="connsiteX12" fmla="*/ 4164571 w 4167729"/>
              <a:gd name="connsiteY12" fmla="*/ 1366611 h 4508606"/>
              <a:gd name="connsiteX13" fmla="*/ 3587625 w 4167729"/>
              <a:gd name="connsiteY13" fmla="*/ 2335750 h 4508606"/>
              <a:gd name="connsiteX14" fmla="*/ 3527976 w 4167729"/>
              <a:gd name="connsiteY14" fmla="*/ 3127719 h 4508606"/>
              <a:gd name="connsiteX15" fmla="*/ 2379089 w 4167729"/>
              <a:gd name="connsiteY15" fmla="*/ 3373226 h 4508606"/>
              <a:gd name="connsiteX16" fmla="*/ 3541638 w 4167729"/>
              <a:gd name="connsiteY16" fmla="*/ 3394378 h 4508606"/>
              <a:gd name="connsiteX17" fmla="*/ 2413472 w 4167729"/>
              <a:gd name="connsiteY17" fmla="*/ 3665551 h 4508606"/>
              <a:gd name="connsiteX18" fmla="*/ 3535527 w 4167729"/>
              <a:gd name="connsiteY18" fmla="*/ 3664691 h 4508606"/>
              <a:gd name="connsiteX19" fmla="*/ 2502779 w 4167729"/>
              <a:gd name="connsiteY19" fmla="*/ 3901450 h 4508606"/>
              <a:gd name="connsiteX20" fmla="*/ 3478118 w 4167729"/>
              <a:gd name="connsiteY20" fmla="*/ 3963188 h 4508606"/>
              <a:gd name="connsiteX21" fmla="*/ 2616001 w 4167729"/>
              <a:gd name="connsiteY21" fmla="*/ 4107326 h 4508606"/>
              <a:gd name="connsiteX22" fmla="*/ 3451440 w 4167729"/>
              <a:gd name="connsiteY22" fmla="*/ 4290910 h 4508606"/>
              <a:gd name="connsiteX23" fmla="*/ 1762312 w 4167729"/>
              <a:gd name="connsiteY23" fmla="*/ 4326729 h 4508606"/>
              <a:gd name="connsiteX24" fmla="*/ 1647230 w 4167729"/>
              <a:gd name="connsiteY24" fmla="*/ 3908554 h 4508606"/>
              <a:gd name="connsiteX25" fmla="*/ 1548204 w 4167729"/>
              <a:gd name="connsiteY25" fmla="*/ 4426565 h 4508606"/>
              <a:gd name="connsiteX26" fmla="*/ 1436411 w 4167729"/>
              <a:gd name="connsiteY26" fmla="*/ 3726314 h 4508606"/>
              <a:gd name="connsiteX27" fmla="*/ 1298034 w 4167729"/>
              <a:gd name="connsiteY27" fmla="*/ 4508606 h 4508606"/>
              <a:gd name="connsiteX28" fmla="*/ 1164437 w 4167729"/>
              <a:gd name="connsiteY28" fmla="*/ 3968324 h 4508606"/>
              <a:gd name="connsiteX29" fmla="*/ 1091983 w 4167729"/>
              <a:gd name="connsiteY29" fmla="*/ 4312984 h 4508606"/>
              <a:gd name="connsiteX30" fmla="*/ 0 w 4167729"/>
              <a:gd name="connsiteY30" fmla="*/ 4328191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31830 w 4176796"/>
              <a:gd name="connsiteY9" fmla="*/ 1249123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31830 w 4176796"/>
              <a:gd name="connsiteY9" fmla="*/ 1249123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40899 w 4176796"/>
              <a:gd name="connsiteY9" fmla="*/ 1276325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40899 w 4176796"/>
              <a:gd name="connsiteY9" fmla="*/ 1276325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40899 w 4176796"/>
              <a:gd name="connsiteY9" fmla="*/ 1276325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 name="connsiteX0" fmla="*/ 2380143 w 4176796"/>
              <a:gd name="connsiteY0" fmla="*/ 3195411 h 4508606"/>
              <a:gd name="connsiteX1" fmla="*/ 2246721 w 4176796"/>
              <a:gd name="connsiteY1" fmla="*/ 2776663 h 4508606"/>
              <a:gd name="connsiteX2" fmla="*/ 1553466 w 4176796"/>
              <a:gd name="connsiteY2" fmla="*/ 2789811 h 4508606"/>
              <a:gd name="connsiteX3" fmla="*/ 1557659 w 4176796"/>
              <a:gd name="connsiteY3" fmla="*/ 2352603 h 4508606"/>
              <a:gd name="connsiteX4" fmla="*/ 1465712 w 4176796"/>
              <a:gd name="connsiteY4" fmla="*/ 2240365 h 4508606"/>
              <a:gd name="connsiteX5" fmla="*/ 1624738 w 4176796"/>
              <a:gd name="connsiteY5" fmla="*/ 2116736 h 4508606"/>
              <a:gd name="connsiteX6" fmla="*/ 1429548 w 4176796"/>
              <a:gd name="connsiteY6" fmla="*/ 2042534 h 4508606"/>
              <a:gd name="connsiteX7" fmla="*/ 1536414 w 4176796"/>
              <a:gd name="connsiteY7" fmla="*/ 1837519 h 4508606"/>
              <a:gd name="connsiteX8" fmla="*/ 1265210 w 4176796"/>
              <a:gd name="connsiteY8" fmla="*/ 1706738 h 4508606"/>
              <a:gd name="connsiteX9" fmla="*/ 1640899 w 4176796"/>
              <a:gd name="connsiteY9" fmla="*/ 1276325 h 4508606"/>
              <a:gd name="connsiteX10" fmla="*/ 2112408 w 4176796"/>
              <a:gd name="connsiteY10" fmla="*/ 173026 h 4508606"/>
              <a:gd name="connsiteX11" fmla="*/ 3341329 w 4176796"/>
              <a:gd name="connsiteY11" fmla="*/ 84702 h 4508606"/>
              <a:gd name="connsiteX12" fmla="*/ 4173638 w 4176796"/>
              <a:gd name="connsiteY12" fmla="*/ 1366611 h 4508606"/>
              <a:gd name="connsiteX13" fmla="*/ 3596692 w 4176796"/>
              <a:gd name="connsiteY13" fmla="*/ 2335750 h 4508606"/>
              <a:gd name="connsiteX14" fmla="*/ 3537043 w 4176796"/>
              <a:gd name="connsiteY14" fmla="*/ 3127719 h 4508606"/>
              <a:gd name="connsiteX15" fmla="*/ 2388156 w 4176796"/>
              <a:gd name="connsiteY15" fmla="*/ 3373226 h 4508606"/>
              <a:gd name="connsiteX16" fmla="*/ 3550705 w 4176796"/>
              <a:gd name="connsiteY16" fmla="*/ 3394378 h 4508606"/>
              <a:gd name="connsiteX17" fmla="*/ 2422539 w 4176796"/>
              <a:gd name="connsiteY17" fmla="*/ 3665551 h 4508606"/>
              <a:gd name="connsiteX18" fmla="*/ 3544594 w 4176796"/>
              <a:gd name="connsiteY18" fmla="*/ 3664691 h 4508606"/>
              <a:gd name="connsiteX19" fmla="*/ 2511846 w 4176796"/>
              <a:gd name="connsiteY19" fmla="*/ 3901450 h 4508606"/>
              <a:gd name="connsiteX20" fmla="*/ 3487185 w 4176796"/>
              <a:gd name="connsiteY20" fmla="*/ 3963188 h 4508606"/>
              <a:gd name="connsiteX21" fmla="*/ 2625068 w 4176796"/>
              <a:gd name="connsiteY21" fmla="*/ 4107326 h 4508606"/>
              <a:gd name="connsiteX22" fmla="*/ 3460507 w 4176796"/>
              <a:gd name="connsiteY22" fmla="*/ 4290910 h 4508606"/>
              <a:gd name="connsiteX23" fmla="*/ 1771379 w 4176796"/>
              <a:gd name="connsiteY23" fmla="*/ 4326729 h 4508606"/>
              <a:gd name="connsiteX24" fmla="*/ 1656297 w 4176796"/>
              <a:gd name="connsiteY24" fmla="*/ 3908554 h 4508606"/>
              <a:gd name="connsiteX25" fmla="*/ 1557271 w 4176796"/>
              <a:gd name="connsiteY25" fmla="*/ 4426565 h 4508606"/>
              <a:gd name="connsiteX26" fmla="*/ 1445478 w 4176796"/>
              <a:gd name="connsiteY26" fmla="*/ 3726314 h 4508606"/>
              <a:gd name="connsiteX27" fmla="*/ 1307101 w 4176796"/>
              <a:gd name="connsiteY27" fmla="*/ 4508606 h 4508606"/>
              <a:gd name="connsiteX28" fmla="*/ 1173504 w 4176796"/>
              <a:gd name="connsiteY28" fmla="*/ 3968324 h 4508606"/>
              <a:gd name="connsiteX29" fmla="*/ 1101050 w 4176796"/>
              <a:gd name="connsiteY29" fmla="*/ 4312984 h 4508606"/>
              <a:gd name="connsiteX30" fmla="*/ 0 w 4176796"/>
              <a:gd name="connsiteY30" fmla="*/ 4319123 h 450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76796" h="4508606">
                <a:moveTo>
                  <a:pt x="2380143" y="3195411"/>
                </a:moveTo>
                <a:lnTo>
                  <a:pt x="2246721" y="2776663"/>
                </a:lnTo>
                <a:cubicBezTo>
                  <a:pt x="2019367" y="2842842"/>
                  <a:pt x="1738454" y="2868383"/>
                  <a:pt x="1553466" y="2789811"/>
                </a:cubicBezTo>
                <a:cubicBezTo>
                  <a:pt x="1376723" y="2693528"/>
                  <a:pt x="1548224" y="2482464"/>
                  <a:pt x="1557659" y="2352603"/>
                </a:cubicBezTo>
                <a:lnTo>
                  <a:pt x="1465712" y="2240365"/>
                </a:lnTo>
                <a:cubicBezTo>
                  <a:pt x="1406922" y="2192094"/>
                  <a:pt x="1581144" y="2150885"/>
                  <a:pt x="1624738" y="2116736"/>
                </a:cubicBezTo>
                <a:cubicBezTo>
                  <a:pt x="1549084" y="2102593"/>
                  <a:pt x="1508734" y="2088450"/>
                  <a:pt x="1429548" y="2042534"/>
                </a:cubicBezTo>
                <a:cubicBezTo>
                  <a:pt x="1383969" y="1991849"/>
                  <a:pt x="1509860" y="1942127"/>
                  <a:pt x="1536414" y="1837519"/>
                </a:cubicBezTo>
                <a:cubicBezTo>
                  <a:pt x="1428361" y="1791436"/>
                  <a:pt x="1235573" y="1750332"/>
                  <a:pt x="1265210" y="1706738"/>
                </a:cubicBezTo>
                <a:lnTo>
                  <a:pt x="1640899" y="1276325"/>
                </a:lnTo>
                <a:cubicBezTo>
                  <a:pt x="1764746" y="1031297"/>
                  <a:pt x="1461475" y="611750"/>
                  <a:pt x="2112408" y="173026"/>
                </a:cubicBezTo>
                <a:cubicBezTo>
                  <a:pt x="2487920" y="-30587"/>
                  <a:pt x="2912860" y="-47083"/>
                  <a:pt x="3341329" y="84702"/>
                </a:cubicBezTo>
                <a:cubicBezTo>
                  <a:pt x="3750571" y="201321"/>
                  <a:pt x="4219831" y="748661"/>
                  <a:pt x="4173638" y="1366611"/>
                </a:cubicBezTo>
                <a:cubicBezTo>
                  <a:pt x="4122543" y="1793219"/>
                  <a:pt x="3817251" y="2064484"/>
                  <a:pt x="3596692" y="2335750"/>
                </a:cubicBezTo>
                <a:cubicBezTo>
                  <a:pt x="3480590" y="2630445"/>
                  <a:pt x="3547819" y="2956572"/>
                  <a:pt x="3537043" y="3127719"/>
                </a:cubicBezTo>
                <a:cubicBezTo>
                  <a:pt x="3346212" y="3341232"/>
                  <a:pt x="2407939" y="3623213"/>
                  <a:pt x="2388156" y="3373226"/>
                </a:cubicBezTo>
                <a:cubicBezTo>
                  <a:pt x="2391021" y="3058736"/>
                  <a:pt x="3546150" y="3153245"/>
                  <a:pt x="3550705" y="3394378"/>
                </a:cubicBezTo>
                <a:cubicBezTo>
                  <a:pt x="3544175" y="3551847"/>
                  <a:pt x="2432597" y="3938802"/>
                  <a:pt x="2422539" y="3665551"/>
                </a:cubicBezTo>
                <a:cubicBezTo>
                  <a:pt x="2408203" y="3389885"/>
                  <a:pt x="3551870" y="3484923"/>
                  <a:pt x="3544594" y="3664691"/>
                </a:cubicBezTo>
                <a:cubicBezTo>
                  <a:pt x="3554571" y="3891891"/>
                  <a:pt x="2512459" y="4129684"/>
                  <a:pt x="2511846" y="3901450"/>
                </a:cubicBezTo>
                <a:cubicBezTo>
                  <a:pt x="2494500" y="3663126"/>
                  <a:pt x="3479817" y="3781383"/>
                  <a:pt x="3487185" y="3963188"/>
                </a:cubicBezTo>
                <a:cubicBezTo>
                  <a:pt x="3511673" y="4154807"/>
                  <a:pt x="2632353" y="4371141"/>
                  <a:pt x="2625068" y="4107326"/>
                </a:cubicBezTo>
                <a:cubicBezTo>
                  <a:pt x="2650529" y="3888434"/>
                  <a:pt x="3622163" y="4297972"/>
                  <a:pt x="3460507" y="4290910"/>
                </a:cubicBezTo>
                <a:lnTo>
                  <a:pt x="1771379" y="4326729"/>
                </a:lnTo>
                <a:cubicBezTo>
                  <a:pt x="1733018" y="4187337"/>
                  <a:pt x="1712793" y="4093283"/>
                  <a:pt x="1656297" y="3908554"/>
                </a:cubicBezTo>
                <a:cubicBezTo>
                  <a:pt x="1623288" y="4081224"/>
                  <a:pt x="1590280" y="4199491"/>
                  <a:pt x="1557271" y="4426565"/>
                </a:cubicBezTo>
                <a:cubicBezTo>
                  <a:pt x="1521236" y="4203179"/>
                  <a:pt x="1502538" y="4073053"/>
                  <a:pt x="1445478" y="3726314"/>
                </a:cubicBezTo>
                <a:cubicBezTo>
                  <a:pt x="1381879" y="4028704"/>
                  <a:pt x="1357775" y="4213920"/>
                  <a:pt x="1307101" y="4508606"/>
                </a:cubicBezTo>
                <a:cubicBezTo>
                  <a:pt x="1235897" y="4213334"/>
                  <a:pt x="1238927" y="4160773"/>
                  <a:pt x="1173504" y="3968324"/>
                </a:cubicBezTo>
                <a:cubicBezTo>
                  <a:pt x="1136504" y="4138528"/>
                  <a:pt x="1125720" y="4222556"/>
                  <a:pt x="1101050" y="4312984"/>
                </a:cubicBezTo>
                <a:cubicBezTo>
                  <a:pt x="973076" y="4317920"/>
                  <a:pt x="122196" y="4317077"/>
                  <a:pt x="0" y="4319123"/>
                </a:cubicBezTo>
              </a:path>
            </a:pathLst>
          </a:cu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dirty="0">
              <a:solidFill>
                <a:schemeClr val="bg1"/>
              </a:solidFill>
            </a:endParaRPr>
          </a:p>
        </p:txBody>
      </p:sp>
      <p:pic>
        <p:nvPicPr>
          <p:cNvPr id="62" name="Graphic 5">
            <a:extLst>
              <a:ext uri="{FF2B5EF4-FFF2-40B4-BE49-F238E27FC236}">
                <a16:creationId xmlns:a16="http://schemas.microsoft.com/office/drawing/2014/main" id="{286DDFA5-0A06-4122-9664-8720800B93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348" y="1504409"/>
            <a:ext cx="1496794" cy="2281382"/>
          </a:xfrm>
          <a:prstGeom prst="rect">
            <a:avLst/>
          </a:prstGeom>
        </p:spPr>
      </p:pic>
    </p:spTree>
    <p:extLst>
      <p:ext uri="{BB962C8B-B14F-4D97-AF65-F5344CB8AC3E}">
        <p14:creationId xmlns:p14="http://schemas.microsoft.com/office/powerpoint/2010/main" val="18473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a:lnSpc>
                <a:spcPct val="107000"/>
              </a:lnSpc>
              <a:spcAft>
                <a:spcPts val="800"/>
              </a:spcAft>
            </a:pPr>
            <a:r>
              <a:rPr lang="uz-Cyrl-UZ" sz="3000" b="1" dirty="0">
                <a:effectLst/>
                <a:latin typeface="Times New Roman" panose="02020603050405020304" pitchFamily="18" charset="0"/>
                <a:ea typeface="Calibri" panose="020F0502020204030204" pitchFamily="34" charset="0"/>
                <a:cs typeface="Times New Roman" panose="02020603050405020304" pitchFamily="18" charset="0"/>
              </a:rPr>
              <a:t>NORMATIV-HUQUQIY HUJJATLAR</a:t>
            </a:r>
            <a:endParaRPr lang="ru-RU" sz="3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4A5CEAC9-5935-4038-B95B-872063D63EF1}"/>
              </a:ext>
            </a:extLst>
          </p:cNvPr>
          <p:cNvGrpSpPr/>
          <p:nvPr/>
        </p:nvGrpSpPr>
        <p:grpSpPr>
          <a:xfrm>
            <a:off x="5184264" y="2169830"/>
            <a:ext cx="3455388" cy="3660676"/>
            <a:chOff x="3544388" y="1380450"/>
            <a:chExt cx="5477691" cy="5477691"/>
          </a:xfrm>
        </p:grpSpPr>
        <p:grpSp>
          <p:nvGrpSpPr>
            <p:cNvPr id="21" name="Group 20">
              <a:extLst>
                <a:ext uri="{FF2B5EF4-FFF2-40B4-BE49-F238E27FC236}">
                  <a16:creationId xmlns:a16="http://schemas.microsoft.com/office/drawing/2014/main" id="{9DA2CFF8-5EED-475C-B249-ED95512165FF}"/>
                </a:ext>
              </a:extLst>
            </p:cNvPr>
            <p:cNvGrpSpPr/>
            <p:nvPr/>
          </p:nvGrpSpPr>
          <p:grpSpPr>
            <a:xfrm flipH="1">
              <a:off x="4172545" y="2472415"/>
              <a:ext cx="4849534" cy="3982909"/>
              <a:chOff x="694037" y="1907584"/>
              <a:chExt cx="4600185" cy="3778119"/>
            </a:xfrm>
          </p:grpSpPr>
          <p:grpSp>
            <p:nvGrpSpPr>
              <p:cNvPr id="3" name="Group 2">
                <a:extLst>
                  <a:ext uri="{FF2B5EF4-FFF2-40B4-BE49-F238E27FC236}">
                    <a16:creationId xmlns:a16="http://schemas.microsoft.com/office/drawing/2014/main" id="{4A8B46A9-F7D4-47ED-8EB5-9642130C42F6}"/>
                  </a:ext>
                </a:extLst>
              </p:cNvPr>
              <p:cNvGrpSpPr/>
              <p:nvPr/>
            </p:nvGrpSpPr>
            <p:grpSpPr>
              <a:xfrm>
                <a:off x="694037" y="1907584"/>
                <a:ext cx="4600185" cy="3778119"/>
                <a:chOff x="6317071" y="541239"/>
                <a:chExt cx="4600185" cy="3778119"/>
              </a:xfrm>
            </p:grpSpPr>
            <p:sp>
              <p:nvSpPr>
                <p:cNvPr id="4" name="Freeform: Shape 3">
                  <a:extLst>
                    <a:ext uri="{FF2B5EF4-FFF2-40B4-BE49-F238E27FC236}">
                      <a16:creationId xmlns:a16="http://schemas.microsoft.com/office/drawing/2014/main" id="{21E317F4-1ACC-43F0-AD60-D8159CA71F99}"/>
                    </a:ext>
                  </a:extLst>
                </p:cNvPr>
                <p:cNvSpPr/>
                <p:nvPr/>
              </p:nvSpPr>
              <p:spPr>
                <a:xfrm>
                  <a:off x="7792347" y="541239"/>
                  <a:ext cx="1769425" cy="2142119"/>
                </a:xfrm>
                <a:custGeom>
                  <a:avLst/>
                  <a:gdLst>
                    <a:gd name="connsiteX0" fmla="*/ 2660333 w 2715559"/>
                    <a:gd name="connsiteY0" fmla="*/ 1901649 h 3287536"/>
                    <a:gd name="connsiteX1" fmla="*/ 2655570 w 2715559"/>
                    <a:gd name="connsiteY1" fmla="*/ 1765441 h 3287536"/>
                    <a:gd name="connsiteX2" fmla="*/ 2713672 w 2715559"/>
                    <a:gd name="connsiteY2" fmla="*/ 1554939 h 3287536"/>
                    <a:gd name="connsiteX3" fmla="*/ 2673668 w 2715559"/>
                    <a:gd name="connsiteY3" fmla="*/ 1450164 h 3287536"/>
                    <a:gd name="connsiteX4" fmla="*/ 2648903 w 2715559"/>
                    <a:gd name="connsiteY4" fmla="*/ 1334911 h 3287536"/>
                    <a:gd name="connsiteX5" fmla="*/ 2655570 w 2715559"/>
                    <a:gd name="connsiteY5" fmla="*/ 1231089 h 3287536"/>
                    <a:gd name="connsiteX6" fmla="*/ 2480310 w 2715559"/>
                    <a:gd name="connsiteY6" fmla="*/ 1001536 h 3287536"/>
                    <a:gd name="connsiteX7" fmla="*/ 1182052 w 2715559"/>
                    <a:gd name="connsiteY7" fmla="*/ 964389 h 3287536"/>
                    <a:gd name="connsiteX8" fmla="*/ 886777 w 2715559"/>
                    <a:gd name="connsiteY8" fmla="*/ 993916 h 3287536"/>
                    <a:gd name="connsiteX9" fmla="*/ 865823 w 2715559"/>
                    <a:gd name="connsiteY9" fmla="*/ 979629 h 3287536"/>
                    <a:gd name="connsiteX10" fmla="*/ 901065 w 2715559"/>
                    <a:gd name="connsiteY10" fmla="*/ 824371 h 3287536"/>
                    <a:gd name="connsiteX11" fmla="*/ 973455 w 2715559"/>
                    <a:gd name="connsiteY11" fmla="*/ 680544 h 3287536"/>
                    <a:gd name="connsiteX12" fmla="*/ 973455 w 2715559"/>
                    <a:gd name="connsiteY12" fmla="*/ 680544 h 3287536"/>
                    <a:gd name="connsiteX13" fmla="*/ 985838 w 2715559"/>
                    <a:gd name="connsiteY13" fmla="*/ 133809 h 3287536"/>
                    <a:gd name="connsiteX14" fmla="*/ 1012508 w 2715559"/>
                    <a:gd name="connsiteY14" fmla="*/ 103329 h 3287536"/>
                    <a:gd name="connsiteX15" fmla="*/ 983933 w 2715559"/>
                    <a:gd name="connsiteY15" fmla="*/ 57609 h 3287536"/>
                    <a:gd name="connsiteX16" fmla="*/ 784860 w 2715559"/>
                    <a:gd name="connsiteY16" fmla="*/ 42369 h 3287536"/>
                    <a:gd name="connsiteX17" fmla="*/ 716280 w 2715559"/>
                    <a:gd name="connsiteY17" fmla="*/ 156669 h 3287536"/>
                    <a:gd name="connsiteX18" fmla="*/ 649605 w 2715559"/>
                    <a:gd name="connsiteY18" fmla="*/ 318594 h 3287536"/>
                    <a:gd name="connsiteX19" fmla="*/ 258127 w 2715559"/>
                    <a:gd name="connsiteY19" fmla="*/ 921526 h 3287536"/>
                    <a:gd name="connsiteX20" fmla="*/ 160020 w 2715559"/>
                    <a:gd name="connsiteY20" fmla="*/ 1078689 h 3287536"/>
                    <a:gd name="connsiteX21" fmla="*/ 40005 w 2715559"/>
                    <a:gd name="connsiteY21" fmla="*/ 1474929 h 3287536"/>
                    <a:gd name="connsiteX22" fmla="*/ 0 w 2715559"/>
                    <a:gd name="connsiteY22" fmla="*/ 1522554 h 3287536"/>
                    <a:gd name="connsiteX23" fmla="*/ 3810 w 2715559"/>
                    <a:gd name="connsiteY23" fmla="*/ 1534936 h 3287536"/>
                    <a:gd name="connsiteX24" fmla="*/ 303848 w 2715559"/>
                    <a:gd name="connsiteY24" fmla="*/ 2331226 h 3287536"/>
                    <a:gd name="connsiteX25" fmla="*/ 664845 w 2715559"/>
                    <a:gd name="connsiteY25" fmla="*/ 3287536 h 3287536"/>
                    <a:gd name="connsiteX26" fmla="*/ 701040 w 2715559"/>
                    <a:gd name="connsiteY26" fmla="*/ 3279916 h 3287536"/>
                    <a:gd name="connsiteX27" fmla="*/ 992505 w 2715559"/>
                    <a:gd name="connsiteY27" fmla="*/ 3169426 h 3287536"/>
                    <a:gd name="connsiteX28" fmla="*/ 1344930 w 2715559"/>
                    <a:gd name="connsiteY28" fmla="*/ 3009406 h 3287536"/>
                    <a:gd name="connsiteX29" fmla="*/ 2436495 w 2715559"/>
                    <a:gd name="connsiteY29" fmla="*/ 2568399 h 3287536"/>
                    <a:gd name="connsiteX30" fmla="*/ 2579370 w 2715559"/>
                    <a:gd name="connsiteY30" fmla="*/ 2518869 h 3287536"/>
                    <a:gd name="connsiteX31" fmla="*/ 2651760 w 2715559"/>
                    <a:gd name="connsiteY31" fmla="*/ 2436001 h 3287536"/>
                    <a:gd name="connsiteX32" fmla="*/ 2594610 w 2715559"/>
                    <a:gd name="connsiteY32" fmla="*/ 2215974 h 3287536"/>
                    <a:gd name="connsiteX33" fmla="*/ 2700338 w 2715559"/>
                    <a:gd name="connsiteY33" fmla="*/ 2056906 h 3287536"/>
                    <a:gd name="connsiteX34" fmla="*/ 2660333 w 2715559"/>
                    <a:gd name="connsiteY34" fmla="*/ 1901649 h 328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15559" h="3287536">
                      <a:moveTo>
                        <a:pt x="2660333" y="1901649"/>
                      </a:moveTo>
                      <a:cubicBezTo>
                        <a:pt x="2630805" y="1854024"/>
                        <a:pt x="2619375" y="1812114"/>
                        <a:pt x="2655570" y="1765441"/>
                      </a:cubicBezTo>
                      <a:cubicBezTo>
                        <a:pt x="2695575" y="1700671"/>
                        <a:pt x="2723197" y="1633044"/>
                        <a:pt x="2713672" y="1554939"/>
                      </a:cubicBezTo>
                      <a:cubicBezTo>
                        <a:pt x="2707005" y="1506361"/>
                        <a:pt x="2686050" y="1459689"/>
                        <a:pt x="2673668" y="1450164"/>
                      </a:cubicBezTo>
                      <a:cubicBezTo>
                        <a:pt x="2630805" y="1418731"/>
                        <a:pt x="2627947" y="1379679"/>
                        <a:pt x="2648903" y="1334911"/>
                      </a:cubicBezTo>
                      <a:cubicBezTo>
                        <a:pt x="2663190" y="1310146"/>
                        <a:pt x="2662238" y="1257759"/>
                        <a:pt x="2655570" y="1231089"/>
                      </a:cubicBezTo>
                      <a:cubicBezTo>
                        <a:pt x="2627947" y="1131076"/>
                        <a:pt x="2575560" y="1050114"/>
                        <a:pt x="2480310" y="1001536"/>
                      </a:cubicBezTo>
                      <a:cubicBezTo>
                        <a:pt x="2211705" y="870091"/>
                        <a:pt x="1816418" y="870091"/>
                        <a:pt x="1182052" y="964389"/>
                      </a:cubicBezTo>
                      <a:cubicBezTo>
                        <a:pt x="1154430" y="977724"/>
                        <a:pt x="998220" y="981534"/>
                        <a:pt x="886777" y="993916"/>
                      </a:cubicBezTo>
                      <a:cubicBezTo>
                        <a:pt x="867727" y="995821"/>
                        <a:pt x="863918" y="996774"/>
                        <a:pt x="865823" y="979629"/>
                      </a:cubicBezTo>
                      <a:cubicBezTo>
                        <a:pt x="871538" y="927241"/>
                        <a:pt x="869633" y="873901"/>
                        <a:pt x="901065" y="824371"/>
                      </a:cubicBezTo>
                      <a:cubicBezTo>
                        <a:pt x="929640" y="779604"/>
                        <a:pt x="949643" y="729121"/>
                        <a:pt x="973455" y="680544"/>
                      </a:cubicBezTo>
                      <a:cubicBezTo>
                        <a:pt x="973455" y="680544"/>
                        <a:pt x="973455" y="680544"/>
                        <a:pt x="973455" y="680544"/>
                      </a:cubicBezTo>
                      <a:cubicBezTo>
                        <a:pt x="978218" y="498616"/>
                        <a:pt x="982027" y="315736"/>
                        <a:pt x="985838" y="133809"/>
                      </a:cubicBezTo>
                      <a:cubicBezTo>
                        <a:pt x="985838" y="112854"/>
                        <a:pt x="990600" y="101424"/>
                        <a:pt x="1012508" y="103329"/>
                      </a:cubicBezTo>
                      <a:cubicBezTo>
                        <a:pt x="1002983" y="88089"/>
                        <a:pt x="995363" y="71896"/>
                        <a:pt x="983933" y="57609"/>
                      </a:cubicBezTo>
                      <a:cubicBezTo>
                        <a:pt x="929640" y="-12876"/>
                        <a:pt x="848677" y="-19544"/>
                        <a:pt x="784860" y="42369"/>
                      </a:cubicBezTo>
                      <a:cubicBezTo>
                        <a:pt x="751523" y="74754"/>
                        <a:pt x="729615" y="112854"/>
                        <a:pt x="716280" y="156669"/>
                      </a:cubicBezTo>
                      <a:cubicBezTo>
                        <a:pt x="698183" y="211914"/>
                        <a:pt x="681990" y="269064"/>
                        <a:pt x="649605" y="318594"/>
                      </a:cubicBezTo>
                      <a:cubicBezTo>
                        <a:pt x="519113" y="519571"/>
                        <a:pt x="387667" y="719596"/>
                        <a:pt x="258127" y="921526"/>
                      </a:cubicBezTo>
                      <a:cubicBezTo>
                        <a:pt x="224790" y="972961"/>
                        <a:pt x="182880" y="1020586"/>
                        <a:pt x="160020" y="1078689"/>
                      </a:cubicBezTo>
                      <a:cubicBezTo>
                        <a:pt x="109538" y="1207276"/>
                        <a:pt x="78105" y="1342531"/>
                        <a:pt x="40005" y="1474929"/>
                      </a:cubicBezTo>
                      <a:cubicBezTo>
                        <a:pt x="33338" y="1497789"/>
                        <a:pt x="26670" y="1517791"/>
                        <a:pt x="0" y="1522554"/>
                      </a:cubicBezTo>
                      <a:cubicBezTo>
                        <a:pt x="953" y="1526364"/>
                        <a:pt x="1905" y="1531126"/>
                        <a:pt x="3810" y="1534936"/>
                      </a:cubicBezTo>
                      <a:cubicBezTo>
                        <a:pt x="103823" y="1800684"/>
                        <a:pt x="203835" y="2065479"/>
                        <a:pt x="303848" y="2331226"/>
                      </a:cubicBezTo>
                      <a:cubicBezTo>
                        <a:pt x="423863" y="2650314"/>
                        <a:pt x="544830" y="2968449"/>
                        <a:pt x="664845" y="3287536"/>
                      </a:cubicBezTo>
                      <a:cubicBezTo>
                        <a:pt x="677227" y="3284679"/>
                        <a:pt x="688658" y="3282774"/>
                        <a:pt x="701040" y="3279916"/>
                      </a:cubicBezTo>
                      <a:cubicBezTo>
                        <a:pt x="801052" y="3250389"/>
                        <a:pt x="896302" y="3208479"/>
                        <a:pt x="992505" y="3169426"/>
                      </a:cubicBezTo>
                      <a:cubicBezTo>
                        <a:pt x="1109663" y="3121801"/>
                        <a:pt x="1229677" y="3062746"/>
                        <a:pt x="1344930" y="3009406"/>
                      </a:cubicBezTo>
                      <a:cubicBezTo>
                        <a:pt x="1480185" y="2930349"/>
                        <a:pt x="2380298" y="2584591"/>
                        <a:pt x="2436495" y="2568399"/>
                      </a:cubicBezTo>
                      <a:cubicBezTo>
                        <a:pt x="2484120" y="2551254"/>
                        <a:pt x="2536508" y="2534109"/>
                        <a:pt x="2579370" y="2518869"/>
                      </a:cubicBezTo>
                      <a:cubicBezTo>
                        <a:pt x="2617470" y="2505534"/>
                        <a:pt x="2642235" y="2476959"/>
                        <a:pt x="2651760" y="2436001"/>
                      </a:cubicBezTo>
                      <a:cubicBezTo>
                        <a:pt x="2670810" y="2353134"/>
                        <a:pt x="2670810" y="2275029"/>
                        <a:pt x="2594610" y="2215974"/>
                      </a:cubicBezTo>
                      <a:cubicBezTo>
                        <a:pt x="2682240" y="2173111"/>
                        <a:pt x="2707958" y="2135964"/>
                        <a:pt x="2700338" y="2056906"/>
                      </a:cubicBezTo>
                      <a:cubicBezTo>
                        <a:pt x="2696528" y="2003566"/>
                        <a:pt x="2688908" y="1947369"/>
                        <a:pt x="2660333" y="1901649"/>
                      </a:cubicBezTo>
                      <a:close/>
                    </a:path>
                  </a:pathLst>
                </a:custGeom>
                <a:solidFill>
                  <a:srgbClr val="FDCBA3"/>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46E65DC-2E7C-43E1-AA2D-476C7A2D7110}"/>
                    </a:ext>
                  </a:extLst>
                </p:cNvPr>
                <p:cNvSpPr/>
                <p:nvPr/>
              </p:nvSpPr>
              <p:spPr>
                <a:xfrm>
                  <a:off x="8393113" y="600488"/>
                  <a:ext cx="1045795" cy="1919653"/>
                </a:xfrm>
                <a:custGeom>
                  <a:avLst/>
                  <a:gdLst>
                    <a:gd name="connsiteX0" fmla="*/ 1460199 w 1604995"/>
                    <a:gd name="connsiteY0" fmla="*/ 2946099 h 2946115"/>
                    <a:gd name="connsiteX1" fmla="*/ 92409 w 1604995"/>
                    <a:gd name="connsiteY1" fmla="*/ 2921334 h 2946115"/>
                    <a:gd name="connsiteX2" fmla="*/ 16 w 1604995"/>
                    <a:gd name="connsiteY2" fmla="*/ 2825131 h 2946115"/>
                    <a:gd name="connsiteX3" fmla="*/ 48594 w 1604995"/>
                    <a:gd name="connsiteY3" fmla="*/ 92409 h 2946115"/>
                    <a:gd name="connsiteX4" fmla="*/ 144796 w 1604995"/>
                    <a:gd name="connsiteY4" fmla="*/ 16 h 2946115"/>
                    <a:gd name="connsiteX5" fmla="*/ 1512586 w 1604995"/>
                    <a:gd name="connsiteY5" fmla="*/ 24781 h 2946115"/>
                    <a:gd name="connsiteX6" fmla="*/ 1604979 w 1604995"/>
                    <a:gd name="connsiteY6" fmla="*/ 120984 h 2946115"/>
                    <a:gd name="connsiteX7" fmla="*/ 1555449 w 1604995"/>
                    <a:gd name="connsiteY7" fmla="*/ 2853706 h 2946115"/>
                    <a:gd name="connsiteX8" fmla="*/ 1460199 w 1604995"/>
                    <a:gd name="connsiteY8" fmla="*/ 2946099 h 294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995" h="2946115">
                      <a:moveTo>
                        <a:pt x="1460199" y="2946099"/>
                      </a:moveTo>
                      <a:lnTo>
                        <a:pt x="92409" y="2921334"/>
                      </a:lnTo>
                      <a:cubicBezTo>
                        <a:pt x="40021" y="2920381"/>
                        <a:pt x="-936" y="2877519"/>
                        <a:pt x="16" y="2825131"/>
                      </a:cubicBezTo>
                      <a:lnTo>
                        <a:pt x="48594" y="92409"/>
                      </a:lnTo>
                      <a:cubicBezTo>
                        <a:pt x="49546" y="40021"/>
                        <a:pt x="92409" y="-936"/>
                        <a:pt x="144796" y="16"/>
                      </a:cubicBezTo>
                      <a:lnTo>
                        <a:pt x="1512586" y="24781"/>
                      </a:lnTo>
                      <a:cubicBezTo>
                        <a:pt x="1564974" y="25734"/>
                        <a:pt x="1605931" y="68596"/>
                        <a:pt x="1604979" y="120984"/>
                      </a:cubicBezTo>
                      <a:lnTo>
                        <a:pt x="1555449" y="2853706"/>
                      </a:lnTo>
                      <a:cubicBezTo>
                        <a:pt x="1554496" y="2906094"/>
                        <a:pt x="1511634" y="2947051"/>
                        <a:pt x="1460199" y="2946099"/>
                      </a:cubicBezTo>
                      <a:close/>
                    </a:path>
                  </a:pathLst>
                </a:custGeom>
                <a:solidFill>
                  <a:srgbClr val="000000"/>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CD546D4A-6991-4A25-A5ED-4469B01E8B33}"/>
                    </a:ext>
                  </a:extLst>
                </p:cNvPr>
                <p:cNvSpPr/>
                <p:nvPr/>
              </p:nvSpPr>
              <p:spPr>
                <a:xfrm>
                  <a:off x="8458911" y="789793"/>
                  <a:ext cx="909854" cy="1477737"/>
                </a:xfrm>
                <a:custGeom>
                  <a:avLst/>
                  <a:gdLst>
                    <a:gd name="connsiteX0" fmla="*/ 1320165 w 1396365"/>
                    <a:gd name="connsiteY0" fmla="*/ 2267903 h 2267902"/>
                    <a:gd name="connsiteX1" fmla="*/ 36195 w 1396365"/>
                    <a:gd name="connsiteY1" fmla="*/ 2245043 h 2267902"/>
                    <a:gd name="connsiteX2" fmla="*/ 0 w 1396365"/>
                    <a:gd name="connsiteY2" fmla="*/ 2207895 h 2267902"/>
                    <a:gd name="connsiteX3" fmla="*/ 39053 w 1396365"/>
                    <a:gd name="connsiteY3" fmla="*/ 36195 h 2267902"/>
                    <a:gd name="connsiteX4" fmla="*/ 76200 w 1396365"/>
                    <a:gd name="connsiteY4" fmla="*/ 0 h 2267902"/>
                    <a:gd name="connsiteX5" fmla="*/ 1360170 w 1396365"/>
                    <a:gd name="connsiteY5" fmla="*/ 22860 h 2267902"/>
                    <a:gd name="connsiteX6" fmla="*/ 1396365 w 1396365"/>
                    <a:gd name="connsiteY6" fmla="*/ 60007 h 2267902"/>
                    <a:gd name="connsiteX7" fmla="*/ 1357313 w 1396365"/>
                    <a:gd name="connsiteY7" fmla="*/ 2231708 h 2267902"/>
                    <a:gd name="connsiteX8" fmla="*/ 1320165 w 1396365"/>
                    <a:gd name="connsiteY8" fmla="*/ 2267903 h 226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365" h="2267902">
                      <a:moveTo>
                        <a:pt x="1320165" y="2267903"/>
                      </a:moveTo>
                      <a:lnTo>
                        <a:pt x="36195" y="2245043"/>
                      </a:lnTo>
                      <a:cubicBezTo>
                        <a:pt x="16192" y="2245043"/>
                        <a:pt x="0" y="2227897"/>
                        <a:pt x="0" y="2207895"/>
                      </a:cubicBezTo>
                      <a:lnTo>
                        <a:pt x="39053" y="36195"/>
                      </a:lnTo>
                      <a:cubicBezTo>
                        <a:pt x="39053" y="16192"/>
                        <a:pt x="56197" y="0"/>
                        <a:pt x="76200" y="0"/>
                      </a:cubicBezTo>
                      <a:lnTo>
                        <a:pt x="1360170" y="22860"/>
                      </a:lnTo>
                      <a:cubicBezTo>
                        <a:pt x="1380173" y="22860"/>
                        <a:pt x="1396365" y="40005"/>
                        <a:pt x="1396365" y="60007"/>
                      </a:cubicBezTo>
                      <a:lnTo>
                        <a:pt x="1357313" y="2231708"/>
                      </a:lnTo>
                      <a:cubicBezTo>
                        <a:pt x="1356360" y="2251710"/>
                        <a:pt x="1340167" y="2267903"/>
                        <a:pt x="1320165" y="2267903"/>
                      </a:cubicBezTo>
                      <a:close/>
                    </a:path>
                  </a:pathLst>
                </a:custGeom>
                <a:solidFill>
                  <a:srgbClr val="CDFEFE"/>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5349293-946B-4891-B737-9A4467D06E49}"/>
                    </a:ext>
                  </a:extLst>
                </p:cNvPr>
                <p:cNvSpPr/>
                <p:nvPr/>
              </p:nvSpPr>
              <p:spPr>
                <a:xfrm>
                  <a:off x="6317071" y="1517968"/>
                  <a:ext cx="1940714" cy="1844831"/>
                </a:xfrm>
                <a:custGeom>
                  <a:avLst/>
                  <a:gdLst>
                    <a:gd name="connsiteX0" fmla="*/ 2219357 w 2978438"/>
                    <a:gd name="connsiteY0" fmla="*/ 5459 h 2831285"/>
                    <a:gd name="connsiteX1" fmla="*/ 2265077 w 2978438"/>
                    <a:gd name="connsiteY1" fmla="*/ 24509 h 2831285"/>
                    <a:gd name="connsiteX2" fmla="*/ 2973737 w 2978438"/>
                    <a:gd name="connsiteY2" fmla="*/ 1905696 h 2831285"/>
                    <a:gd name="connsiteX3" fmla="*/ 2957544 w 2978438"/>
                    <a:gd name="connsiteY3" fmla="*/ 1943796 h 2831285"/>
                    <a:gd name="connsiteX4" fmla="*/ 627729 w 2978438"/>
                    <a:gd name="connsiteY4" fmla="*/ 2822954 h 2831285"/>
                    <a:gd name="connsiteX5" fmla="*/ 588677 w 2978438"/>
                    <a:gd name="connsiteY5" fmla="*/ 2828669 h 2831285"/>
                    <a:gd name="connsiteX6" fmla="*/ 361029 w 2978438"/>
                    <a:gd name="connsiteY6" fmla="*/ 2400996 h 2831285"/>
                    <a:gd name="connsiteX7" fmla="*/ 126714 w 2978438"/>
                    <a:gd name="connsiteY7" fmla="*/ 1732341 h 2831285"/>
                    <a:gd name="connsiteX8" fmla="*/ 36226 w 2978438"/>
                    <a:gd name="connsiteY8" fmla="*/ 1268474 h 2831285"/>
                    <a:gd name="connsiteX9" fmla="*/ 31 w 2978438"/>
                    <a:gd name="connsiteY9" fmla="*/ 826514 h 2831285"/>
                    <a:gd name="connsiteX10" fmla="*/ 7651 w 2978438"/>
                    <a:gd name="connsiteY10" fmla="*/ 794129 h 2831285"/>
                    <a:gd name="connsiteX11" fmla="*/ 40989 w 2978438"/>
                    <a:gd name="connsiteY11" fmla="*/ 773173 h 2831285"/>
                    <a:gd name="connsiteX12" fmla="*/ 2219357 w 2978438"/>
                    <a:gd name="connsiteY12" fmla="*/ 5459 h 283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8438" h="2831285">
                      <a:moveTo>
                        <a:pt x="2219357" y="5459"/>
                      </a:moveTo>
                      <a:cubicBezTo>
                        <a:pt x="2244122" y="-4066"/>
                        <a:pt x="2258409" y="-3114"/>
                        <a:pt x="2265077" y="24509"/>
                      </a:cubicBezTo>
                      <a:cubicBezTo>
                        <a:pt x="2275554" y="32129"/>
                        <a:pt x="2957544" y="1867596"/>
                        <a:pt x="2973737" y="1905696"/>
                      </a:cubicBezTo>
                      <a:cubicBezTo>
                        <a:pt x="2982309" y="1926651"/>
                        <a:pt x="2980404" y="1935224"/>
                        <a:pt x="2957544" y="1943796"/>
                      </a:cubicBezTo>
                      <a:cubicBezTo>
                        <a:pt x="2807049" y="1998089"/>
                        <a:pt x="850614" y="2742944"/>
                        <a:pt x="627729" y="2822954"/>
                      </a:cubicBezTo>
                      <a:cubicBezTo>
                        <a:pt x="615347" y="2827716"/>
                        <a:pt x="602964" y="2835336"/>
                        <a:pt x="588677" y="2828669"/>
                      </a:cubicBezTo>
                      <a:cubicBezTo>
                        <a:pt x="504857" y="2690556"/>
                        <a:pt x="427704" y="2548634"/>
                        <a:pt x="361029" y="2400996"/>
                      </a:cubicBezTo>
                      <a:cubicBezTo>
                        <a:pt x="263874" y="2184779"/>
                        <a:pt x="184816" y="1962846"/>
                        <a:pt x="126714" y="1732341"/>
                      </a:cubicBezTo>
                      <a:cubicBezTo>
                        <a:pt x="87661" y="1578989"/>
                        <a:pt x="57181" y="1423731"/>
                        <a:pt x="36226" y="1268474"/>
                      </a:cubicBezTo>
                      <a:cubicBezTo>
                        <a:pt x="20986" y="1158936"/>
                        <a:pt x="31" y="863661"/>
                        <a:pt x="31" y="826514"/>
                      </a:cubicBezTo>
                      <a:cubicBezTo>
                        <a:pt x="31" y="815084"/>
                        <a:pt x="-921" y="803654"/>
                        <a:pt x="7651" y="794129"/>
                      </a:cubicBezTo>
                      <a:cubicBezTo>
                        <a:pt x="14319" y="779841"/>
                        <a:pt x="28606" y="777936"/>
                        <a:pt x="40989" y="773173"/>
                      </a:cubicBezTo>
                      <a:cubicBezTo>
                        <a:pt x="314357" y="675066"/>
                        <a:pt x="2105057" y="48321"/>
                        <a:pt x="2219357" y="5459"/>
                      </a:cubicBezTo>
                      <a:close/>
                    </a:path>
                  </a:pathLst>
                </a:custGeom>
                <a:solidFill>
                  <a:srgbClr val="00000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1DFACA1-E795-4DF0-8C9A-824C3D146613}"/>
                    </a:ext>
                  </a:extLst>
                </p:cNvPr>
                <p:cNvSpPr/>
                <p:nvPr/>
              </p:nvSpPr>
              <p:spPr>
                <a:xfrm>
                  <a:off x="9780807" y="3331581"/>
                  <a:ext cx="1136449" cy="987777"/>
                </a:xfrm>
                <a:custGeom>
                  <a:avLst/>
                  <a:gdLst>
                    <a:gd name="connsiteX0" fmla="*/ 603980 w 1744122"/>
                    <a:gd name="connsiteY0" fmla="*/ 1515955 h 1515954"/>
                    <a:gd name="connsiteX1" fmla="*/ 18193 w 1744122"/>
                    <a:gd name="connsiteY1" fmla="*/ 836822 h 1515954"/>
                    <a:gd name="connsiteX2" fmla="*/ 24860 w 1744122"/>
                    <a:gd name="connsiteY2" fmla="*/ 774910 h 1515954"/>
                    <a:gd name="connsiteX3" fmla="*/ 1165003 w 1744122"/>
                    <a:gd name="connsiteY3" fmla="*/ 8147 h 1515954"/>
                    <a:gd name="connsiteX4" fmla="*/ 1203103 w 1744122"/>
                    <a:gd name="connsiteY4" fmla="*/ 11958 h 1515954"/>
                    <a:gd name="connsiteX5" fmla="*/ 1744123 w 1744122"/>
                    <a:gd name="connsiteY5" fmla="*/ 619652 h 1515954"/>
                    <a:gd name="connsiteX6" fmla="*/ 1651730 w 1744122"/>
                    <a:gd name="connsiteY6" fmla="*/ 733000 h 1515954"/>
                    <a:gd name="connsiteX7" fmla="*/ 684943 w 1744122"/>
                    <a:gd name="connsiteY7" fmla="*/ 1478808 h 1515954"/>
                    <a:gd name="connsiteX8" fmla="*/ 603980 w 1744122"/>
                    <a:gd name="connsiteY8" fmla="*/ 1515955 h 151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122" h="1515954">
                      <a:moveTo>
                        <a:pt x="603980" y="1515955"/>
                      </a:moveTo>
                      <a:cubicBezTo>
                        <a:pt x="458248" y="1343552"/>
                        <a:pt x="53435" y="876827"/>
                        <a:pt x="18193" y="836822"/>
                      </a:cubicBezTo>
                      <a:cubicBezTo>
                        <a:pt x="-7525" y="807295"/>
                        <a:pt x="-6572" y="797770"/>
                        <a:pt x="24860" y="774910"/>
                      </a:cubicBezTo>
                      <a:cubicBezTo>
                        <a:pt x="86773" y="728238"/>
                        <a:pt x="1084993" y="63392"/>
                        <a:pt x="1165003" y="8147"/>
                      </a:cubicBezTo>
                      <a:cubicBezTo>
                        <a:pt x="1181195" y="-3283"/>
                        <a:pt x="1188816" y="-3283"/>
                        <a:pt x="1203103" y="11958"/>
                      </a:cubicBezTo>
                      <a:cubicBezTo>
                        <a:pt x="1383125" y="214840"/>
                        <a:pt x="1564100" y="416770"/>
                        <a:pt x="1744123" y="619652"/>
                      </a:cubicBezTo>
                      <a:cubicBezTo>
                        <a:pt x="1724120" y="666325"/>
                        <a:pt x="1685068" y="698710"/>
                        <a:pt x="1651730" y="733000"/>
                      </a:cubicBezTo>
                      <a:cubicBezTo>
                        <a:pt x="1365028" y="1027322"/>
                        <a:pt x="1044988" y="1278783"/>
                        <a:pt x="684943" y="1478808"/>
                      </a:cubicBezTo>
                      <a:cubicBezTo>
                        <a:pt x="659225" y="1492142"/>
                        <a:pt x="634460" y="1510240"/>
                        <a:pt x="603980" y="1515955"/>
                      </a:cubicBezTo>
                      <a:close/>
                    </a:path>
                  </a:pathLst>
                </a:custGeom>
                <a:solidFill>
                  <a:srgbClr val="000000"/>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97D07245-C1D6-4739-B371-A857EA2D488D}"/>
                    </a:ext>
                  </a:extLst>
                </p:cNvPr>
                <p:cNvSpPr/>
                <p:nvPr/>
              </p:nvSpPr>
              <p:spPr>
                <a:xfrm>
                  <a:off x="9074897" y="1948024"/>
                  <a:ext cx="1306749" cy="1894064"/>
                </a:xfrm>
                <a:custGeom>
                  <a:avLst/>
                  <a:gdLst>
                    <a:gd name="connsiteX0" fmla="*/ 2005485 w 2005484"/>
                    <a:gd name="connsiteY0" fmla="*/ 2294387 h 2906844"/>
                    <a:gd name="connsiteX1" fmla="*/ 1502564 w 2005484"/>
                    <a:gd name="connsiteY1" fmla="*/ 2638239 h 2906844"/>
                    <a:gd name="connsiteX2" fmla="*/ 1095847 w 2005484"/>
                    <a:gd name="connsiteY2" fmla="*/ 2906845 h 2906844"/>
                    <a:gd name="connsiteX3" fmla="*/ 725324 w 2005484"/>
                    <a:gd name="connsiteY3" fmla="*/ 2624904 h 2906844"/>
                    <a:gd name="connsiteX4" fmla="*/ 351944 w 2005484"/>
                    <a:gd name="connsiteY4" fmla="*/ 2177229 h 2906844"/>
                    <a:gd name="connsiteX5" fmla="*/ 249074 w 2005484"/>
                    <a:gd name="connsiteY5" fmla="*/ 2015304 h 2906844"/>
                    <a:gd name="connsiteX6" fmla="*/ 227167 w 2005484"/>
                    <a:gd name="connsiteY6" fmla="*/ 1910529 h 2906844"/>
                    <a:gd name="connsiteX7" fmla="*/ 220499 w 2005484"/>
                    <a:gd name="connsiteY7" fmla="*/ 1660974 h 2906844"/>
                    <a:gd name="connsiteX8" fmla="*/ 201449 w 2005484"/>
                    <a:gd name="connsiteY8" fmla="*/ 1409514 h 2906844"/>
                    <a:gd name="connsiteX9" fmla="*/ 320512 w 2005484"/>
                    <a:gd name="connsiteY9" fmla="*/ 1135194 h 2906844"/>
                    <a:gd name="connsiteX10" fmla="*/ 329084 w 2005484"/>
                    <a:gd name="connsiteY10" fmla="*/ 1108524 h 2906844"/>
                    <a:gd name="connsiteX11" fmla="*/ 238597 w 2005484"/>
                    <a:gd name="connsiteY11" fmla="*/ 865637 h 2906844"/>
                    <a:gd name="connsiteX12" fmla="*/ 210974 w 2005484"/>
                    <a:gd name="connsiteY12" fmla="*/ 813249 h 2906844"/>
                    <a:gd name="connsiteX13" fmla="*/ 88102 w 2005484"/>
                    <a:gd name="connsiteY13" fmla="*/ 479874 h 2906844"/>
                    <a:gd name="connsiteX14" fmla="*/ 12855 w 2005484"/>
                    <a:gd name="connsiteY14" fmla="*/ 237939 h 2906844"/>
                    <a:gd name="connsiteX15" fmla="*/ 472 w 2005484"/>
                    <a:gd name="connsiteY15" fmla="*/ 117924 h 2906844"/>
                    <a:gd name="connsiteX16" fmla="*/ 108105 w 2005484"/>
                    <a:gd name="connsiteY16" fmla="*/ 3624 h 2906844"/>
                    <a:gd name="connsiteX17" fmla="*/ 188114 w 2005484"/>
                    <a:gd name="connsiteY17" fmla="*/ 767 h 2906844"/>
                    <a:gd name="connsiteX18" fmla="*/ 284317 w 2005484"/>
                    <a:gd name="connsiteY18" fmla="*/ 69347 h 2906844"/>
                    <a:gd name="connsiteX19" fmla="*/ 410999 w 2005484"/>
                    <a:gd name="connsiteY19" fmla="*/ 318902 h 2906844"/>
                    <a:gd name="connsiteX20" fmla="*/ 474817 w 2005484"/>
                    <a:gd name="connsiteY20" fmla="*/ 467492 h 2906844"/>
                    <a:gd name="connsiteX21" fmla="*/ 664364 w 2005484"/>
                    <a:gd name="connsiteY21" fmla="*/ 835157 h 2906844"/>
                    <a:gd name="connsiteX22" fmla="*/ 689130 w 2005484"/>
                    <a:gd name="connsiteY22" fmla="*/ 841824 h 2906844"/>
                    <a:gd name="connsiteX23" fmla="*/ 758662 w 2005484"/>
                    <a:gd name="connsiteY23" fmla="*/ 815154 h 2906844"/>
                    <a:gd name="connsiteX24" fmla="*/ 940589 w 2005484"/>
                    <a:gd name="connsiteY24" fmla="*/ 830394 h 2906844"/>
                    <a:gd name="connsiteX25" fmla="*/ 987262 w 2005484"/>
                    <a:gd name="connsiteY25" fmla="*/ 857064 h 2906844"/>
                    <a:gd name="connsiteX26" fmla="*/ 1163474 w 2005484"/>
                    <a:gd name="connsiteY26" fmla="*/ 918024 h 2906844"/>
                    <a:gd name="connsiteX27" fmla="*/ 1332067 w 2005484"/>
                    <a:gd name="connsiteY27" fmla="*/ 979937 h 2906844"/>
                    <a:gd name="connsiteX28" fmla="*/ 1627342 w 2005484"/>
                    <a:gd name="connsiteY28" fmla="*/ 1078997 h 2906844"/>
                    <a:gd name="connsiteX29" fmla="*/ 1854037 w 2005484"/>
                    <a:gd name="connsiteY29" fmla="*/ 1292357 h 2906844"/>
                    <a:gd name="connsiteX30" fmla="*/ 1879755 w 2005484"/>
                    <a:gd name="connsiteY30" fmla="*/ 1525719 h 2906844"/>
                    <a:gd name="connsiteX31" fmla="*/ 1927380 w 2005484"/>
                    <a:gd name="connsiteY31" fmla="*/ 2072454 h 2906844"/>
                    <a:gd name="connsiteX32" fmla="*/ 2005485 w 2005484"/>
                    <a:gd name="connsiteY32" fmla="*/ 2294387 h 290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5484" h="2906844">
                      <a:moveTo>
                        <a:pt x="2005485" y="2294387"/>
                      </a:moveTo>
                      <a:cubicBezTo>
                        <a:pt x="1837844" y="2408687"/>
                        <a:pt x="1670205" y="2523939"/>
                        <a:pt x="1502564" y="2638239"/>
                      </a:cubicBezTo>
                      <a:cubicBezTo>
                        <a:pt x="1371119" y="2727775"/>
                        <a:pt x="1229197" y="2818262"/>
                        <a:pt x="1095847" y="2906845"/>
                      </a:cubicBezTo>
                      <a:cubicBezTo>
                        <a:pt x="1025362" y="2854457"/>
                        <a:pt x="855817" y="2739204"/>
                        <a:pt x="725324" y="2624904"/>
                      </a:cubicBezTo>
                      <a:cubicBezTo>
                        <a:pt x="577687" y="2495364"/>
                        <a:pt x="465292" y="2336297"/>
                        <a:pt x="351944" y="2177229"/>
                      </a:cubicBezTo>
                      <a:cubicBezTo>
                        <a:pt x="314797" y="2124842"/>
                        <a:pt x="271934" y="2076264"/>
                        <a:pt x="249074" y="2015304"/>
                      </a:cubicBezTo>
                      <a:cubicBezTo>
                        <a:pt x="235739" y="1981014"/>
                        <a:pt x="229072" y="1945772"/>
                        <a:pt x="227167" y="1910529"/>
                      </a:cubicBezTo>
                      <a:cubicBezTo>
                        <a:pt x="223357" y="1827662"/>
                        <a:pt x="224309" y="1743842"/>
                        <a:pt x="220499" y="1660974"/>
                      </a:cubicBezTo>
                      <a:cubicBezTo>
                        <a:pt x="216689" y="1577154"/>
                        <a:pt x="209069" y="1493334"/>
                        <a:pt x="201449" y="1409514"/>
                      </a:cubicBezTo>
                      <a:cubicBezTo>
                        <a:pt x="191924" y="1296167"/>
                        <a:pt x="209069" y="1195202"/>
                        <a:pt x="320512" y="1135194"/>
                      </a:cubicBezTo>
                      <a:cubicBezTo>
                        <a:pt x="332894" y="1128527"/>
                        <a:pt x="334799" y="1121859"/>
                        <a:pt x="329084" y="1108524"/>
                      </a:cubicBezTo>
                      <a:cubicBezTo>
                        <a:pt x="298605" y="1027562"/>
                        <a:pt x="268124" y="946599"/>
                        <a:pt x="238597" y="865637"/>
                      </a:cubicBezTo>
                      <a:cubicBezTo>
                        <a:pt x="221452" y="852302"/>
                        <a:pt x="217642" y="831347"/>
                        <a:pt x="210974" y="813249"/>
                      </a:cubicBezTo>
                      <a:cubicBezTo>
                        <a:pt x="170017" y="701807"/>
                        <a:pt x="129059" y="591317"/>
                        <a:pt x="88102" y="479874"/>
                      </a:cubicBezTo>
                      <a:cubicBezTo>
                        <a:pt x="62384" y="399864"/>
                        <a:pt x="34762" y="319854"/>
                        <a:pt x="12855" y="237939"/>
                      </a:cubicBezTo>
                      <a:cubicBezTo>
                        <a:pt x="2377" y="198887"/>
                        <a:pt x="-1433" y="157929"/>
                        <a:pt x="472" y="117924"/>
                      </a:cubicBezTo>
                      <a:cubicBezTo>
                        <a:pt x="4282" y="55059"/>
                        <a:pt x="45239" y="10292"/>
                        <a:pt x="108105" y="3624"/>
                      </a:cubicBezTo>
                      <a:cubicBezTo>
                        <a:pt x="134774" y="767"/>
                        <a:pt x="161444" y="-1138"/>
                        <a:pt x="188114" y="767"/>
                      </a:cubicBezTo>
                      <a:cubicBezTo>
                        <a:pt x="236692" y="3624"/>
                        <a:pt x="263362" y="30294"/>
                        <a:pt x="284317" y="69347"/>
                      </a:cubicBezTo>
                      <a:cubicBezTo>
                        <a:pt x="329084" y="151262"/>
                        <a:pt x="370994" y="235082"/>
                        <a:pt x="410999" y="318902"/>
                      </a:cubicBezTo>
                      <a:cubicBezTo>
                        <a:pt x="428144" y="370337"/>
                        <a:pt x="463387" y="413199"/>
                        <a:pt x="474817" y="467492"/>
                      </a:cubicBezTo>
                      <a:cubicBezTo>
                        <a:pt x="527205" y="596079"/>
                        <a:pt x="601499" y="713237"/>
                        <a:pt x="664364" y="835157"/>
                      </a:cubicBezTo>
                      <a:cubicBezTo>
                        <a:pt x="671032" y="847539"/>
                        <a:pt x="677699" y="846587"/>
                        <a:pt x="689130" y="841824"/>
                      </a:cubicBezTo>
                      <a:cubicBezTo>
                        <a:pt x="711989" y="832299"/>
                        <a:pt x="734849" y="823727"/>
                        <a:pt x="758662" y="815154"/>
                      </a:cubicBezTo>
                      <a:cubicBezTo>
                        <a:pt x="821527" y="793247"/>
                        <a:pt x="882487" y="799914"/>
                        <a:pt x="940589" y="830394"/>
                      </a:cubicBezTo>
                      <a:cubicBezTo>
                        <a:pt x="956782" y="838967"/>
                        <a:pt x="973927" y="845634"/>
                        <a:pt x="987262" y="857064"/>
                      </a:cubicBezTo>
                      <a:cubicBezTo>
                        <a:pt x="1038697" y="898974"/>
                        <a:pt x="1096799" y="915167"/>
                        <a:pt x="1163474" y="918024"/>
                      </a:cubicBezTo>
                      <a:cubicBezTo>
                        <a:pt x="1225387" y="919929"/>
                        <a:pt x="1281585" y="947552"/>
                        <a:pt x="1332067" y="979937"/>
                      </a:cubicBezTo>
                      <a:cubicBezTo>
                        <a:pt x="1422555" y="1037087"/>
                        <a:pt x="1520662" y="1066614"/>
                        <a:pt x="1627342" y="1078997"/>
                      </a:cubicBezTo>
                      <a:cubicBezTo>
                        <a:pt x="1758787" y="1093284"/>
                        <a:pt x="1824510" y="1162817"/>
                        <a:pt x="1854037" y="1292357"/>
                      </a:cubicBezTo>
                      <a:cubicBezTo>
                        <a:pt x="1871182" y="1369509"/>
                        <a:pt x="1872135" y="1448567"/>
                        <a:pt x="1879755" y="1525719"/>
                      </a:cubicBezTo>
                      <a:cubicBezTo>
                        <a:pt x="1896899" y="1707647"/>
                        <a:pt x="1902614" y="1890527"/>
                        <a:pt x="1927380" y="2072454"/>
                      </a:cubicBezTo>
                      <a:cubicBezTo>
                        <a:pt x="1940714" y="2151512"/>
                        <a:pt x="1967385" y="2224854"/>
                        <a:pt x="2005485" y="2294387"/>
                      </a:cubicBezTo>
                      <a:close/>
                    </a:path>
                  </a:pathLst>
                </a:custGeom>
                <a:solidFill>
                  <a:srgbClr val="FECBA3"/>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D98B56A-F6AE-4F50-AE88-8405BC916496}"/>
                    </a:ext>
                  </a:extLst>
                </p:cNvPr>
                <p:cNvSpPr/>
                <p:nvPr/>
              </p:nvSpPr>
              <p:spPr>
                <a:xfrm>
                  <a:off x="10152751" y="1107758"/>
                  <a:ext cx="209372" cy="83446"/>
                </a:xfrm>
                <a:custGeom>
                  <a:avLst/>
                  <a:gdLst>
                    <a:gd name="connsiteX0" fmla="*/ 145548 w 321326"/>
                    <a:gd name="connsiteY0" fmla="*/ 1600 h 128066"/>
                    <a:gd name="connsiteX1" fmla="*/ 302711 w 321326"/>
                    <a:gd name="connsiteY1" fmla="*/ 11125 h 128066"/>
                    <a:gd name="connsiteX2" fmla="*/ 316046 w 321326"/>
                    <a:gd name="connsiteY2" fmla="*/ 36842 h 128066"/>
                    <a:gd name="connsiteX3" fmla="*/ 8388 w 321326"/>
                    <a:gd name="connsiteY3" fmla="*/ 53035 h 128066"/>
                    <a:gd name="connsiteX4" fmla="*/ 18866 w 321326"/>
                    <a:gd name="connsiteY4" fmla="*/ 22555 h 128066"/>
                    <a:gd name="connsiteX5" fmla="*/ 145548 w 321326"/>
                    <a:gd name="connsiteY5" fmla="*/ 1600 h 12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26" h="128066">
                      <a:moveTo>
                        <a:pt x="145548" y="1600"/>
                      </a:moveTo>
                      <a:cubicBezTo>
                        <a:pt x="212223" y="-3163"/>
                        <a:pt x="257943" y="3505"/>
                        <a:pt x="302711" y="11125"/>
                      </a:cubicBezTo>
                      <a:cubicBezTo>
                        <a:pt x="316998" y="13982"/>
                        <a:pt x="328428" y="16840"/>
                        <a:pt x="316046" y="36842"/>
                      </a:cubicBezTo>
                      <a:cubicBezTo>
                        <a:pt x="244608" y="151142"/>
                        <a:pt x="87446" y="159715"/>
                        <a:pt x="8388" y="53035"/>
                      </a:cubicBezTo>
                      <a:cubicBezTo>
                        <a:pt x="-4947" y="34937"/>
                        <a:pt x="-3042" y="28270"/>
                        <a:pt x="18866" y="22555"/>
                      </a:cubicBezTo>
                      <a:cubicBezTo>
                        <a:pt x="67443" y="10172"/>
                        <a:pt x="116021" y="2552"/>
                        <a:pt x="145548" y="1600"/>
                      </a:cubicBezTo>
                      <a:close/>
                    </a:path>
                  </a:pathLst>
                </a:custGeom>
                <a:solidFill>
                  <a:srgbClr val="FEFEFD"/>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56053AD-5FE6-4940-9E73-50339659EB58}"/>
                    </a:ext>
                  </a:extLst>
                </p:cNvPr>
                <p:cNvSpPr/>
                <p:nvPr/>
              </p:nvSpPr>
              <p:spPr>
                <a:xfrm>
                  <a:off x="8820736" y="1893900"/>
                  <a:ext cx="185604" cy="184964"/>
                </a:xfrm>
                <a:custGeom>
                  <a:avLst/>
                  <a:gdLst>
                    <a:gd name="connsiteX0" fmla="*/ 11 w 284849"/>
                    <a:gd name="connsiteY0" fmla="*/ 139076 h 283866"/>
                    <a:gd name="connsiteX1" fmla="*/ 142886 w 284849"/>
                    <a:gd name="connsiteY1" fmla="*/ 11 h 283866"/>
                    <a:gd name="connsiteX2" fmla="*/ 284808 w 284849"/>
                    <a:gd name="connsiteY2" fmla="*/ 143838 h 283866"/>
                    <a:gd name="connsiteX3" fmla="*/ 140981 w 284849"/>
                    <a:gd name="connsiteY3" fmla="*/ 283856 h 283866"/>
                    <a:gd name="connsiteX4" fmla="*/ 11 w 284849"/>
                    <a:gd name="connsiteY4" fmla="*/ 139076 h 28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49" h="283866">
                      <a:moveTo>
                        <a:pt x="11" y="139076"/>
                      </a:moveTo>
                      <a:cubicBezTo>
                        <a:pt x="963" y="60019"/>
                        <a:pt x="62876" y="-942"/>
                        <a:pt x="142886" y="11"/>
                      </a:cubicBezTo>
                      <a:cubicBezTo>
                        <a:pt x="222896" y="11"/>
                        <a:pt x="286713" y="65733"/>
                        <a:pt x="284808" y="143838"/>
                      </a:cubicBezTo>
                      <a:cubicBezTo>
                        <a:pt x="282903" y="220991"/>
                        <a:pt x="218133" y="284808"/>
                        <a:pt x="140981" y="283856"/>
                      </a:cubicBezTo>
                      <a:cubicBezTo>
                        <a:pt x="61923" y="282903"/>
                        <a:pt x="-942" y="219086"/>
                        <a:pt x="11" y="139076"/>
                      </a:cubicBezTo>
                      <a:close/>
                    </a:path>
                  </a:pathLst>
                </a:custGeom>
                <a:solidFill>
                  <a:srgbClr val="000000"/>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F5561E8-EFC4-4435-8FC1-581E0A63DF01}"/>
                    </a:ext>
                  </a:extLst>
                </p:cNvPr>
                <p:cNvSpPr/>
                <p:nvPr/>
              </p:nvSpPr>
              <p:spPr>
                <a:xfrm>
                  <a:off x="8879065" y="1951626"/>
                  <a:ext cx="67046" cy="67668"/>
                </a:xfrm>
                <a:custGeom>
                  <a:avLst/>
                  <a:gdLst>
                    <a:gd name="connsiteX0" fmla="*/ 102898 w 102897"/>
                    <a:gd name="connsiteY0" fmla="*/ 51435 h 103851"/>
                    <a:gd name="connsiteX1" fmla="*/ 53368 w 102897"/>
                    <a:gd name="connsiteY1" fmla="*/ 103822 h 103851"/>
                    <a:gd name="connsiteX2" fmla="*/ 28 w 102897"/>
                    <a:gd name="connsiteY2" fmla="*/ 54292 h 103851"/>
                    <a:gd name="connsiteX3" fmla="*/ 51463 w 102897"/>
                    <a:gd name="connsiteY3" fmla="*/ 0 h 103851"/>
                    <a:gd name="connsiteX4" fmla="*/ 102898 w 102897"/>
                    <a:gd name="connsiteY4" fmla="*/ 51435 h 10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97" h="103851">
                      <a:moveTo>
                        <a:pt x="102898" y="51435"/>
                      </a:moveTo>
                      <a:cubicBezTo>
                        <a:pt x="102898" y="80010"/>
                        <a:pt x="81943" y="102870"/>
                        <a:pt x="53368" y="103822"/>
                      </a:cubicBezTo>
                      <a:cubicBezTo>
                        <a:pt x="25745" y="104775"/>
                        <a:pt x="1933" y="81915"/>
                        <a:pt x="28" y="54292"/>
                      </a:cubicBezTo>
                      <a:cubicBezTo>
                        <a:pt x="-925" y="24765"/>
                        <a:pt x="22888" y="0"/>
                        <a:pt x="51463" y="0"/>
                      </a:cubicBezTo>
                      <a:cubicBezTo>
                        <a:pt x="79085" y="0"/>
                        <a:pt x="102898" y="23813"/>
                        <a:pt x="102898" y="51435"/>
                      </a:cubicBezTo>
                      <a:close/>
                    </a:path>
                  </a:pathLst>
                </a:custGeom>
                <a:solidFill>
                  <a:srgbClr val="FCFCFC"/>
                </a:solidFill>
                <a:ln w="9525" cap="flat">
                  <a:noFill/>
                  <a:prstDash val="solid"/>
                  <a:miter/>
                </a:ln>
              </p:spPr>
              <p:txBody>
                <a:bodyPr rtlCol="0" anchor="ctr"/>
                <a:lstStyle/>
                <a:p>
                  <a:endParaRPr lang="en-US"/>
                </a:p>
              </p:txBody>
            </p:sp>
          </p:grpSp>
          <p:sp>
            <p:nvSpPr>
              <p:cNvPr id="20" name="Rectangle 9">
                <a:extLst>
                  <a:ext uri="{FF2B5EF4-FFF2-40B4-BE49-F238E27FC236}">
                    <a16:creationId xmlns:a16="http://schemas.microsoft.com/office/drawing/2014/main" id="{F3ADE6AA-52BA-4384-9F2E-113CEB9D0B26}"/>
                  </a:ext>
                </a:extLst>
              </p:cNvPr>
              <p:cNvSpPr/>
              <p:nvPr/>
            </p:nvSpPr>
            <p:spPr>
              <a:xfrm>
                <a:off x="2995080" y="2432538"/>
                <a:ext cx="588948" cy="55130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0" name="Circle: Hollow 9">
              <a:extLst>
                <a:ext uri="{FF2B5EF4-FFF2-40B4-BE49-F238E27FC236}">
                  <a16:creationId xmlns:a16="http://schemas.microsoft.com/office/drawing/2014/main" id="{050C2254-B065-4B1F-BC6B-5F2343AEAF35}"/>
                </a:ext>
              </a:extLst>
            </p:cNvPr>
            <p:cNvSpPr/>
            <p:nvPr/>
          </p:nvSpPr>
          <p:spPr>
            <a:xfrm>
              <a:off x="3544388" y="1380450"/>
              <a:ext cx="5477691" cy="5477691"/>
            </a:xfrm>
            <a:prstGeom prst="donut">
              <a:avLst>
                <a:gd name="adj" fmla="val 18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a:extLst>
              <a:ext uri="{FF2B5EF4-FFF2-40B4-BE49-F238E27FC236}">
                <a16:creationId xmlns:a16="http://schemas.microsoft.com/office/drawing/2014/main" id="{067756DF-B7EE-4C10-A50A-56B340C7D04D}"/>
              </a:ext>
            </a:extLst>
          </p:cNvPr>
          <p:cNvGrpSpPr/>
          <p:nvPr/>
        </p:nvGrpSpPr>
        <p:grpSpPr>
          <a:xfrm>
            <a:off x="266721" y="2696429"/>
            <a:ext cx="4887363" cy="1477328"/>
            <a:chOff x="1904943" y="2744219"/>
            <a:chExt cx="4887363" cy="1477328"/>
          </a:xfrm>
        </p:grpSpPr>
        <p:sp>
          <p:nvSpPr>
            <p:cNvPr id="59" name="Donut 61">
              <a:extLst>
                <a:ext uri="{FF2B5EF4-FFF2-40B4-BE49-F238E27FC236}">
                  <a16:creationId xmlns:a16="http://schemas.microsoft.com/office/drawing/2014/main" id="{3734CE86-0D8A-428B-9293-B459E6FD979B}"/>
                </a:ext>
              </a:extLst>
            </p:cNvPr>
            <p:cNvSpPr/>
            <p:nvPr/>
          </p:nvSpPr>
          <p:spPr>
            <a:xfrm>
              <a:off x="1904943" y="3014315"/>
              <a:ext cx="701030" cy="701030"/>
            </a:xfrm>
            <a:prstGeom prst="donut">
              <a:avLst>
                <a:gd name="adj" fmla="val 87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cxnSp>
          <p:nvCxnSpPr>
            <p:cNvPr id="60" name="Straight Connector 59">
              <a:extLst>
                <a:ext uri="{FF2B5EF4-FFF2-40B4-BE49-F238E27FC236}">
                  <a16:creationId xmlns:a16="http://schemas.microsoft.com/office/drawing/2014/main" id="{20426694-F6CE-4A81-BC71-1AA689B9786B}"/>
                </a:ext>
              </a:extLst>
            </p:cNvPr>
            <p:cNvCxnSpPr>
              <a:cxnSpLocks/>
              <a:stCxn id="59" idx="6"/>
            </p:cNvCxnSpPr>
            <p:nvPr/>
          </p:nvCxnSpPr>
          <p:spPr>
            <a:xfrm flipV="1">
              <a:off x="2605973" y="3360551"/>
              <a:ext cx="4186333" cy="4279"/>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909FECC7-0930-4DB7-BE5E-E4F37171ED71}"/>
                </a:ext>
              </a:extLst>
            </p:cNvPr>
            <p:cNvSpPr txBox="1"/>
            <p:nvPr/>
          </p:nvSpPr>
          <p:spPr>
            <a:xfrm>
              <a:off x="2711883" y="2744219"/>
              <a:ext cx="3957181" cy="1477328"/>
            </a:xfrm>
            <a:prstGeom prst="rect">
              <a:avLst/>
            </a:prstGeom>
            <a:noFill/>
          </p:spPr>
          <p:txBody>
            <a:bodyPr wrap="square" rtlCol="0">
              <a:spAutoFit/>
            </a:bodyPr>
            <a:lstStyle/>
            <a:p>
              <a:pPr algn="just"/>
              <a:r>
                <a:rPr lang="uz-Cyrl-UZ" sz="1800" dirty="0">
                  <a:effectLst/>
                  <a:latin typeface="Times New Roman" panose="02020603050405020304" pitchFamily="18" charset="0"/>
                  <a:ea typeface="Calibri" panose="020F0502020204030204" pitchFamily="34" charset="0"/>
                  <a:cs typeface="Times New Roman" panose="02020603050405020304" pitchFamily="18" charset="0"/>
                </a:rPr>
                <a:t>O‘zbekiston Respublikasi Prezidentining 28.01.2022 yildagi  “2022 - 2026   yillarga mo‘ljallangan yangi O‘zbekistonning taraqqiyot strategiyasi  to‘g‘risida”gi 60-son farmoni</a:t>
              </a:r>
              <a:r>
                <a:rPr lang="uz-Cyrl-UZ" sz="1800" dirty="0">
                  <a:effectLst/>
                  <a:latin typeface="Calibri" panose="020F0502020204030204" pitchFamily="34" charset="0"/>
                  <a:ea typeface="Calibri" panose="020F0502020204030204" pitchFamily="34" charset="0"/>
                  <a:cs typeface="Times New Roman" panose="02020603050405020304" pitchFamily="18" charset="0"/>
                </a:rPr>
                <a:t>.</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64" name="Rectangle 30">
              <a:extLst>
                <a:ext uri="{FF2B5EF4-FFF2-40B4-BE49-F238E27FC236}">
                  <a16:creationId xmlns:a16="http://schemas.microsoft.com/office/drawing/2014/main" id="{9EB9BEC4-D1B5-4B64-982C-2F77E9E3766D}"/>
                </a:ext>
              </a:extLst>
            </p:cNvPr>
            <p:cNvSpPr/>
            <p:nvPr/>
          </p:nvSpPr>
          <p:spPr>
            <a:xfrm>
              <a:off x="2115733" y="3207636"/>
              <a:ext cx="295624" cy="2947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12" name="Group 11">
            <a:extLst>
              <a:ext uri="{FF2B5EF4-FFF2-40B4-BE49-F238E27FC236}">
                <a16:creationId xmlns:a16="http://schemas.microsoft.com/office/drawing/2014/main" id="{3B3A8F8D-ED95-4BD6-9129-1D6B48042529}"/>
              </a:ext>
            </a:extLst>
          </p:cNvPr>
          <p:cNvGrpSpPr/>
          <p:nvPr/>
        </p:nvGrpSpPr>
        <p:grpSpPr>
          <a:xfrm>
            <a:off x="73348" y="1475018"/>
            <a:ext cx="6036780" cy="949664"/>
            <a:chOff x="902933" y="1698111"/>
            <a:chExt cx="5331734" cy="949664"/>
          </a:xfrm>
        </p:grpSpPr>
        <p:sp>
          <p:nvSpPr>
            <p:cNvPr id="49" name="Donut 59">
              <a:extLst>
                <a:ext uri="{FF2B5EF4-FFF2-40B4-BE49-F238E27FC236}">
                  <a16:creationId xmlns:a16="http://schemas.microsoft.com/office/drawing/2014/main" id="{B4E9BD01-8100-4DD3-95AC-6F9C2DB07D87}"/>
                </a:ext>
              </a:extLst>
            </p:cNvPr>
            <p:cNvSpPr/>
            <p:nvPr/>
          </p:nvSpPr>
          <p:spPr>
            <a:xfrm>
              <a:off x="902933" y="1946745"/>
              <a:ext cx="701030" cy="701030"/>
            </a:xfrm>
            <a:prstGeom prst="donut">
              <a:avLst>
                <a:gd name="adj" fmla="val 87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cxnSp>
          <p:nvCxnSpPr>
            <p:cNvPr id="50" name="Straight Connector 49">
              <a:extLst>
                <a:ext uri="{FF2B5EF4-FFF2-40B4-BE49-F238E27FC236}">
                  <a16:creationId xmlns:a16="http://schemas.microsoft.com/office/drawing/2014/main" id="{0129505F-4078-4D78-B428-0E9249AC4EE7}"/>
                </a:ext>
              </a:extLst>
            </p:cNvPr>
            <p:cNvCxnSpPr>
              <a:cxnSpLocks/>
              <a:stCxn id="49" idx="6"/>
            </p:cNvCxnSpPr>
            <p:nvPr/>
          </p:nvCxnSpPr>
          <p:spPr>
            <a:xfrm>
              <a:off x="1603963" y="2297260"/>
              <a:ext cx="4630704" cy="0"/>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5526170-35D0-484C-B780-84ABB98E8330}"/>
                </a:ext>
              </a:extLst>
            </p:cNvPr>
            <p:cNvSpPr txBox="1"/>
            <p:nvPr/>
          </p:nvSpPr>
          <p:spPr>
            <a:xfrm>
              <a:off x="1676125" y="1698111"/>
              <a:ext cx="4475618" cy="646331"/>
            </a:xfrm>
            <a:prstGeom prst="rect">
              <a:avLst/>
            </a:prstGeom>
            <a:noFill/>
          </p:spPr>
          <p:txBody>
            <a:bodyPr wrap="square" rtlCol="0">
              <a:spAutoFit/>
            </a:bodyPr>
            <a:lstStyle/>
            <a:p>
              <a:pPr algn="just"/>
              <a:r>
                <a:rPr lang="en-US" dirty="0" err="1"/>
                <a:t>Yangi</a:t>
              </a:r>
              <a:r>
                <a:rPr lang="en-US" dirty="0"/>
                <a:t> </a:t>
              </a:r>
              <a:r>
                <a:rPr lang="en-US" dirty="0" err="1"/>
                <a:t>taxrirdagi</a:t>
              </a:r>
              <a:r>
                <a:rPr lang="en-US" dirty="0"/>
                <a:t> </a:t>
              </a:r>
              <a:r>
                <a:rPr lang="uz-Cyrl-UZ" dirty="0"/>
                <a:t>O‘zbekiston Respublikasining Konstitutsiyasi</a:t>
              </a:r>
              <a:r>
                <a:rPr lang="en-US" dirty="0"/>
                <a:t>. 2023-yil </a:t>
              </a:r>
              <a:endParaRPr lang="ko-KR" altLang="en-US"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5" name="Frame 17">
              <a:extLst>
                <a:ext uri="{FF2B5EF4-FFF2-40B4-BE49-F238E27FC236}">
                  <a16:creationId xmlns:a16="http://schemas.microsoft.com/office/drawing/2014/main" id="{FFC1A8DE-E883-4167-9B7C-213F7485986B}"/>
                </a:ext>
              </a:extLst>
            </p:cNvPr>
            <p:cNvSpPr/>
            <p:nvPr/>
          </p:nvSpPr>
          <p:spPr>
            <a:xfrm>
              <a:off x="1103282" y="2141530"/>
              <a:ext cx="294760" cy="29476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5" name="Group 14">
            <a:extLst>
              <a:ext uri="{FF2B5EF4-FFF2-40B4-BE49-F238E27FC236}">
                <a16:creationId xmlns:a16="http://schemas.microsoft.com/office/drawing/2014/main" id="{D9B784F7-B266-4B51-AE4C-9C6D8CE162E2}"/>
              </a:ext>
            </a:extLst>
          </p:cNvPr>
          <p:cNvGrpSpPr/>
          <p:nvPr/>
        </p:nvGrpSpPr>
        <p:grpSpPr>
          <a:xfrm>
            <a:off x="73348" y="4714763"/>
            <a:ext cx="5283982" cy="2160561"/>
            <a:chOff x="1904943" y="4245719"/>
            <a:chExt cx="5283982" cy="2160561"/>
          </a:xfrm>
        </p:grpSpPr>
        <p:sp>
          <p:nvSpPr>
            <p:cNvPr id="44" name="Donut 66">
              <a:extLst>
                <a:ext uri="{FF2B5EF4-FFF2-40B4-BE49-F238E27FC236}">
                  <a16:creationId xmlns:a16="http://schemas.microsoft.com/office/drawing/2014/main" id="{20943181-94F7-43B1-B21A-7D081D1151EE}"/>
                </a:ext>
              </a:extLst>
            </p:cNvPr>
            <p:cNvSpPr/>
            <p:nvPr/>
          </p:nvSpPr>
          <p:spPr>
            <a:xfrm>
              <a:off x="1904943" y="4245719"/>
              <a:ext cx="701030" cy="701030"/>
            </a:xfrm>
            <a:prstGeom prst="donut">
              <a:avLst>
                <a:gd name="adj" fmla="val 873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cxnSp>
          <p:nvCxnSpPr>
            <p:cNvPr id="45" name="Straight Connector 44">
              <a:extLst>
                <a:ext uri="{FF2B5EF4-FFF2-40B4-BE49-F238E27FC236}">
                  <a16:creationId xmlns:a16="http://schemas.microsoft.com/office/drawing/2014/main" id="{5A49E6B3-E9E5-41F7-809C-91E70CD22EEB}"/>
                </a:ext>
              </a:extLst>
            </p:cNvPr>
            <p:cNvCxnSpPr>
              <a:cxnSpLocks/>
              <a:stCxn id="44" idx="6"/>
            </p:cNvCxnSpPr>
            <p:nvPr/>
          </p:nvCxnSpPr>
          <p:spPr>
            <a:xfrm flipV="1">
              <a:off x="2605973" y="4567284"/>
              <a:ext cx="4582952" cy="28950"/>
            </a:xfrm>
            <a:prstGeom prst="line">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A2B2070-B8E5-4888-BD70-98645BE3823A}"/>
                </a:ext>
              </a:extLst>
            </p:cNvPr>
            <p:cNvSpPr txBox="1"/>
            <p:nvPr/>
          </p:nvSpPr>
          <p:spPr>
            <a:xfrm>
              <a:off x="2627748" y="4248510"/>
              <a:ext cx="4366761" cy="2157770"/>
            </a:xfrm>
            <a:prstGeom prst="rect">
              <a:avLst/>
            </a:prstGeom>
            <a:noFill/>
          </p:spPr>
          <p:txBody>
            <a:bodyPr wrap="square" rtlCol="0">
              <a:spAutoFit/>
            </a:bodyPr>
            <a:lstStyle/>
            <a:p>
              <a:pPr algn="just">
                <a:lnSpc>
                  <a:spcPct val="107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O‘zbekiston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Respublikasi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Vazirlar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Mahkamasining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2020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yil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31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dekabrdagi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Oliy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ta’lim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muassasalarida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ta’lim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jarayonini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tashkil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etish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bog‘liq</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tizimni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takomillashtirish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chora-tadbirlari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to‘g‘risida”gi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824-sonli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qarori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67" name="Donut 39">
              <a:extLst>
                <a:ext uri="{FF2B5EF4-FFF2-40B4-BE49-F238E27FC236}">
                  <a16:creationId xmlns:a16="http://schemas.microsoft.com/office/drawing/2014/main" id="{34645813-F06A-4087-8D72-51F33BB2FB92}"/>
                </a:ext>
              </a:extLst>
            </p:cNvPr>
            <p:cNvSpPr/>
            <p:nvPr/>
          </p:nvSpPr>
          <p:spPr>
            <a:xfrm>
              <a:off x="2060096" y="4400835"/>
              <a:ext cx="376632" cy="3766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70" name="Group 11">
            <a:extLst>
              <a:ext uri="{FF2B5EF4-FFF2-40B4-BE49-F238E27FC236}">
                <a16:creationId xmlns:a16="http://schemas.microsoft.com/office/drawing/2014/main" id="{E3D2AB8F-C6E1-4442-A38F-88B490F205E7}"/>
              </a:ext>
            </a:extLst>
          </p:cNvPr>
          <p:cNvGrpSpPr/>
          <p:nvPr/>
        </p:nvGrpSpPr>
        <p:grpSpPr>
          <a:xfrm rot="10800000">
            <a:off x="8721357" y="2596848"/>
            <a:ext cx="3378297" cy="3055965"/>
            <a:chOff x="902933" y="777816"/>
            <a:chExt cx="5614979" cy="2397025"/>
          </a:xfrm>
        </p:grpSpPr>
        <p:sp>
          <p:nvSpPr>
            <p:cNvPr id="72" name="Donut 59">
              <a:extLst>
                <a:ext uri="{FF2B5EF4-FFF2-40B4-BE49-F238E27FC236}">
                  <a16:creationId xmlns:a16="http://schemas.microsoft.com/office/drawing/2014/main" id="{4529B6D0-6002-4544-842E-ACBFB844A342}"/>
                </a:ext>
              </a:extLst>
            </p:cNvPr>
            <p:cNvSpPr/>
            <p:nvPr/>
          </p:nvSpPr>
          <p:spPr>
            <a:xfrm>
              <a:off x="902933" y="1946745"/>
              <a:ext cx="1244978" cy="701030"/>
            </a:xfrm>
            <a:prstGeom prst="donut">
              <a:avLst>
                <a:gd name="adj" fmla="val 87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cxnSp>
          <p:nvCxnSpPr>
            <p:cNvPr id="73" name="Straight Connector 49">
              <a:extLst>
                <a:ext uri="{FF2B5EF4-FFF2-40B4-BE49-F238E27FC236}">
                  <a16:creationId xmlns:a16="http://schemas.microsoft.com/office/drawing/2014/main" id="{AAEF7802-F029-4524-863B-02E184DDD518}"/>
                </a:ext>
              </a:extLst>
            </p:cNvPr>
            <p:cNvCxnSpPr>
              <a:cxnSpLocks/>
              <a:stCxn id="72" idx="6"/>
            </p:cNvCxnSpPr>
            <p:nvPr/>
          </p:nvCxnSpPr>
          <p:spPr>
            <a:xfrm rot="10800000" flipH="1">
              <a:off x="2147911" y="2288910"/>
              <a:ext cx="4370001" cy="8350"/>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FCAA0A88-7542-47A8-8E7A-AE304F943184}"/>
                </a:ext>
              </a:extLst>
            </p:cNvPr>
            <p:cNvSpPr txBox="1"/>
            <p:nvPr/>
          </p:nvSpPr>
          <p:spPr>
            <a:xfrm rot="10800000">
              <a:off x="1240216" y="777816"/>
              <a:ext cx="5234770" cy="2397025"/>
            </a:xfrm>
            <a:prstGeom prst="rect">
              <a:avLst/>
            </a:prstGeom>
            <a:noFill/>
          </p:spPr>
          <p:txBody>
            <a:bodyPr wrap="square" rtlCol="0">
              <a:spAutoFit/>
            </a:bodyPr>
            <a:lstStyle/>
            <a:p>
              <a:pPr algn="ctr">
                <a:lnSpc>
                  <a:spcPct val="107000"/>
                </a:lnSpc>
                <a:spcAft>
                  <a:spcPts val="800"/>
                </a:spcAft>
              </a:pPr>
              <a:r>
                <a:rPr lang="uz-Cyrl-UZ" dirty="0">
                  <a:latin typeface="Times New Roman" panose="02020603050405020304" pitchFamily="18" charset="0"/>
                  <a:cs typeface="Times New Roman" panose="02020603050405020304" pitchFamily="18" charset="0"/>
                </a:rPr>
                <a:t>O‘zbekiston Respublikasi Prezidentining Oliy ta’lim muassasalarining rahbar va pedagog kadrlarini qayta tayyorlash va malakasini oshirish tizimini yanada takomillashtirish chora-tadbirlari to‘g‘risidagi </a:t>
              </a:r>
              <a:br>
                <a:rPr lang="en-US" dirty="0">
                  <a:latin typeface="Times New Roman" panose="02020603050405020304" pitchFamily="18" charset="0"/>
                  <a:cs typeface="Times New Roman" panose="02020603050405020304" pitchFamily="18" charset="0"/>
                </a:rPr>
              </a:br>
              <a:r>
                <a:rPr lang="uz-Cyrl-UZ" dirty="0">
                  <a:latin typeface="Times New Roman" panose="02020603050405020304" pitchFamily="18" charset="0"/>
                  <a:cs typeface="Times New Roman" panose="02020603050405020304" pitchFamily="18" charset="0"/>
                </a:rPr>
                <a:t>2015 yil 12 iyun, PF-4732-sonli farmoni</a:t>
              </a:r>
              <a:endParaRPr lang="ko-KR" alt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75" name="Frame 17">
              <a:extLst>
                <a:ext uri="{FF2B5EF4-FFF2-40B4-BE49-F238E27FC236}">
                  <a16:creationId xmlns:a16="http://schemas.microsoft.com/office/drawing/2014/main" id="{09A6B55C-6E7C-4E0C-8398-45BD36E62431}"/>
                </a:ext>
              </a:extLst>
            </p:cNvPr>
            <p:cNvSpPr/>
            <p:nvPr/>
          </p:nvSpPr>
          <p:spPr>
            <a:xfrm rot="10800000">
              <a:off x="1190055" y="2185798"/>
              <a:ext cx="600008" cy="222926"/>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spTree>
    <p:extLst>
      <p:ext uri="{BB962C8B-B14F-4D97-AF65-F5344CB8AC3E}">
        <p14:creationId xmlns:p14="http://schemas.microsoft.com/office/powerpoint/2010/main" val="1557309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6096000" y="316224"/>
            <a:ext cx="5846145" cy="1020921"/>
          </a:xfrm>
          <a:prstGeom prst="rect">
            <a:avLst/>
          </a:prstGeom>
          <a:noFill/>
        </p:spPr>
        <p:txBody>
          <a:bodyPr wrap="square" rtlCol="0" anchor="ctr">
            <a:spAutoFit/>
          </a:bodyPr>
          <a:lstStyle/>
          <a:p>
            <a:pPr algn="ctr">
              <a:lnSpc>
                <a:spcPct val="115000"/>
              </a:lnSpc>
              <a:spcBef>
                <a:spcPts val="2400"/>
              </a:spcBef>
              <a:spcAft>
                <a:spcPts val="0"/>
              </a:spcAft>
            </a:pPr>
            <a:r>
              <a:rPr lang="uz-Cyrl-UZ" b="1" dirty="0"/>
              <a:t>1-BOB. OLIY TA’LIMDA “ GIDROMELIORATIV TIZIMLARIDAN FOYDALANISH ”  FANINI O‘QITISHNING NAZARIY MASALALARI</a:t>
            </a:r>
            <a:endParaRPr lang="ru-RU"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pSp>
        <p:nvGrpSpPr>
          <p:cNvPr id="29" name="Group 28">
            <a:extLst>
              <a:ext uri="{FF2B5EF4-FFF2-40B4-BE49-F238E27FC236}">
                <a16:creationId xmlns:a16="http://schemas.microsoft.com/office/drawing/2014/main" id="{D0E51CCA-4FDE-43A6-AB2C-5AECD26FF2DD}"/>
              </a:ext>
            </a:extLst>
          </p:cNvPr>
          <p:cNvGrpSpPr/>
          <p:nvPr/>
        </p:nvGrpSpPr>
        <p:grpSpPr>
          <a:xfrm>
            <a:off x="6782464" y="1719237"/>
            <a:ext cx="4848361" cy="1422541"/>
            <a:chOff x="7043557" y="964905"/>
            <a:chExt cx="4848361" cy="923330"/>
          </a:xfrm>
        </p:grpSpPr>
        <p:sp>
          <p:nvSpPr>
            <p:cNvPr id="8" name="TextBox 7">
              <a:extLst>
                <a:ext uri="{FF2B5EF4-FFF2-40B4-BE49-F238E27FC236}">
                  <a16:creationId xmlns:a16="http://schemas.microsoft.com/office/drawing/2014/main" id="{EF747192-221C-428D-A887-46B73ADD638D}"/>
                </a:ext>
              </a:extLst>
            </p:cNvPr>
            <p:cNvSpPr txBox="1"/>
            <p:nvPr/>
          </p:nvSpPr>
          <p:spPr>
            <a:xfrm>
              <a:off x="8251571" y="977704"/>
              <a:ext cx="3640347" cy="859006"/>
            </a:xfrm>
            <a:prstGeom prst="rect">
              <a:avLst/>
            </a:prstGeom>
            <a:noFill/>
          </p:spPr>
          <p:txBody>
            <a:bodyPr wrap="square" lIns="108000" rIns="108000" rtlCol="0">
              <a:spAutoFit/>
            </a:bodyPr>
            <a:lstStyle/>
            <a:p>
              <a:pPr algn="just"/>
              <a:r>
                <a:rPr lang="uz-Cyrl-UZ" sz="2000" dirty="0">
                  <a:latin typeface="Times New Roman" panose="02020603050405020304" pitchFamily="18" charset="0"/>
                  <a:cs typeface="Times New Roman" panose="02020603050405020304" pitchFamily="18" charset="0"/>
                </a:rPr>
                <a:t>“Gidromeliorativ tizimlaridan foydalanish” fani taraqqiyotning ustuvor yo‘nalishlarining nazariy va amaliy tahlili</a:t>
              </a:r>
              <a:endParaRPr lang="ko-KR" altLang="en-US" sz="2800" b="1" dirty="0">
                <a:solidFill>
                  <a:schemeClr val="accent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86E3690-88CE-40ED-A48E-C0F118702FF5}"/>
                </a:ext>
              </a:extLst>
            </p:cNvPr>
            <p:cNvSpPr txBox="1"/>
            <p:nvPr/>
          </p:nvSpPr>
          <p:spPr>
            <a:xfrm>
              <a:off x="7043557" y="964905"/>
              <a:ext cx="1260970" cy="923330"/>
            </a:xfrm>
            <a:prstGeom prst="rect">
              <a:avLst/>
            </a:prstGeom>
            <a:noFill/>
          </p:spPr>
          <p:txBody>
            <a:bodyPr wrap="square" lIns="108000" rIns="108000" rtlCol="0">
              <a:spAutoFit/>
            </a:bodyPr>
            <a:lstStyle/>
            <a:p>
              <a:pPr algn="ctr"/>
              <a:r>
                <a:rPr lang="en-US" altLang="ko-KR" sz="5400" b="1" dirty="0">
                  <a:solidFill>
                    <a:schemeClr val="tx1">
                      <a:alpha val="20000"/>
                    </a:schemeClr>
                  </a:solidFill>
                  <a:cs typeface="Arial" pitchFamily="34" charset="0"/>
                </a:rPr>
                <a:t>1.1.</a:t>
              </a:r>
              <a:endParaRPr lang="ko-KR" altLang="en-US" sz="5400" b="1" dirty="0">
                <a:solidFill>
                  <a:schemeClr val="tx1">
                    <a:alpha val="20000"/>
                  </a:schemeClr>
                </a:solidFill>
                <a:cs typeface="Arial" pitchFamily="34" charset="0"/>
              </a:endParaRPr>
            </a:p>
          </p:txBody>
        </p:sp>
      </p:grpSp>
      <p:grpSp>
        <p:nvGrpSpPr>
          <p:cNvPr id="27" name="Group 26">
            <a:extLst>
              <a:ext uri="{FF2B5EF4-FFF2-40B4-BE49-F238E27FC236}">
                <a16:creationId xmlns:a16="http://schemas.microsoft.com/office/drawing/2014/main" id="{216BAEE9-A2FB-4A66-8517-DEF4A8B9FDE7}"/>
              </a:ext>
            </a:extLst>
          </p:cNvPr>
          <p:cNvGrpSpPr/>
          <p:nvPr/>
        </p:nvGrpSpPr>
        <p:grpSpPr>
          <a:xfrm>
            <a:off x="6782464" y="3097439"/>
            <a:ext cx="5106725" cy="1323438"/>
            <a:chOff x="7061135" y="1922745"/>
            <a:chExt cx="5106725" cy="994239"/>
          </a:xfrm>
        </p:grpSpPr>
        <p:sp>
          <p:nvSpPr>
            <p:cNvPr id="13" name="TextBox 12">
              <a:extLst>
                <a:ext uri="{FF2B5EF4-FFF2-40B4-BE49-F238E27FC236}">
                  <a16:creationId xmlns:a16="http://schemas.microsoft.com/office/drawing/2014/main" id="{06C6E048-054B-4C1A-874F-E0C8D99A82E3}"/>
                </a:ext>
              </a:extLst>
            </p:cNvPr>
            <p:cNvSpPr txBox="1"/>
            <p:nvPr/>
          </p:nvSpPr>
          <p:spPr>
            <a:xfrm>
              <a:off x="8269149" y="1922745"/>
              <a:ext cx="3898711" cy="994239"/>
            </a:xfrm>
            <a:prstGeom prst="rect">
              <a:avLst/>
            </a:prstGeom>
            <a:noFill/>
          </p:spPr>
          <p:txBody>
            <a:bodyPr wrap="square" lIns="108000" rIns="108000" rtlCol="0">
              <a:spAutoFit/>
            </a:bodyPr>
            <a:lstStyle/>
            <a:p>
              <a:r>
                <a:rPr lang="uz-Cyrl-UZ" sz="2000" dirty="0">
                  <a:latin typeface="Times New Roman" panose="02020603050405020304" pitchFamily="18" charset="0"/>
                  <a:cs typeface="Times New Roman" panose="02020603050405020304" pitchFamily="18" charset="0"/>
                </a:rPr>
                <a:t>Zamonaviy pedagogik texnologiyalarni mohiyati va ularni ta’lim jarayoniga qo‘llash metodikasi</a:t>
              </a:r>
              <a:endParaRPr lang="ko-KR" altLang="en-US" sz="2000" b="1" dirty="0">
                <a:solidFill>
                  <a:schemeClr val="accent2"/>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3C4D93A-2525-4BD2-979B-33469CDA4ED1}"/>
                </a:ext>
              </a:extLst>
            </p:cNvPr>
            <p:cNvSpPr txBox="1"/>
            <p:nvPr/>
          </p:nvSpPr>
          <p:spPr>
            <a:xfrm>
              <a:off x="7061135" y="1993517"/>
              <a:ext cx="1260970" cy="923330"/>
            </a:xfrm>
            <a:prstGeom prst="rect">
              <a:avLst/>
            </a:prstGeom>
            <a:noFill/>
          </p:spPr>
          <p:txBody>
            <a:bodyPr wrap="square" lIns="108000" rIns="108000" rtlCol="0">
              <a:spAutoFit/>
            </a:bodyPr>
            <a:lstStyle/>
            <a:p>
              <a:pPr algn="ctr"/>
              <a:r>
                <a:rPr lang="en-US" altLang="ko-KR" sz="5400" b="1" dirty="0">
                  <a:solidFill>
                    <a:schemeClr val="tx1">
                      <a:alpha val="20000"/>
                    </a:schemeClr>
                  </a:solidFill>
                  <a:cs typeface="Arial" pitchFamily="34" charset="0"/>
                </a:rPr>
                <a:t>1.2.</a:t>
              </a:r>
              <a:endParaRPr lang="ko-KR" altLang="en-US" sz="5400" b="1" dirty="0">
                <a:solidFill>
                  <a:schemeClr val="tx1">
                    <a:alpha val="20000"/>
                  </a:schemeClr>
                </a:solidFill>
                <a:cs typeface="Arial" pitchFamily="34" charset="0"/>
              </a:endParaRPr>
            </a:p>
          </p:txBody>
        </p:sp>
      </p:grpSp>
      <p:grpSp>
        <p:nvGrpSpPr>
          <p:cNvPr id="21" name="Group 28">
            <a:extLst>
              <a:ext uri="{FF2B5EF4-FFF2-40B4-BE49-F238E27FC236}">
                <a16:creationId xmlns:a16="http://schemas.microsoft.com/office/drawing/2014/main" id="{55653188-4606-4270-B492-1B3BFF50429A}"/>
              </a:ext>
            </a:extLst>
          </p:cNvPr>
          <p:cNvGrpSpPr/>
          <p:nvPr/>
        </p:nvGrpSpPr>
        <p:grpSpPr>
          <a:xfrm>
            <a:off x="6990459" y="4902072"/>
            <a:ext cx="4640365" cy="1200329"/>
            <a:chOff x="6772542" y="964905"/>
            <a:chExt cx="5519741" cy="779098"/>
          </a:xfrm>
        </p:grpSpPr>
        <p:sp>
          <p:nvSpPr>
            <p:cNvPr id="23" name="TextBox 22">
              <a:extLst>
                <a:ext uri="{FF2B5EF4-FFF2-40B4-BE49-F238E27FC236}">
                  <a16:creationId xmlns:a16="http://schemas.microsoft.com/office/drawing/2014/main" id="{2B453982-D864-4481-A943-3C7E7756134A}"/>
                </a:ext>
              </a:extLst>
            </p:cNvPr>
            <p:cNvSpPr txBox="1"/>
            <p:nvPr/>
          </p:nvSpPr>
          <p:spPr>
            <a:xfrm>
              <a:off x="8393572" y="964905"/>
              <a:ext cx="3898711" cy="779098"/>
            </a:xfrm>
            <a:prstGeom prst="rect">
              <a:avLst/>
            </a:prstGeom>
            <a:noFill/>
          </p:spPr>
          <p:txBody>
            <a:bodyPr wrap="square" lIns="108000" rIns="108000" rtlCol="0">
              <a:spAutoFit/>
            </a:bodyPr>
            <a:lstStyle/>
            <a:p>
              <a:pPr algn="just"/>
              <a:r>
                <a:rPr lang="uz-Cyrl-UZ" dirty="0">
                  <a:latin typeface="Times New Roman" panose="02020603050405020304" pitchFamily="18" charset="0"/>
                  <a:cs typeface="Times New Roman" panose="02020603050405020304" pitchFamily="18" charset="0"/>
                </a:rPr>
                <a:t>“Gidromeliorativ tizimlaridan foydalanish” fanini o‘qitishdagi innovatsiyalar va ilg‘or xorijiy tajribalar</a:t>
              </a:r>
              <a:endParaRPr lang="ko-KR" altLang="en-US" sz="2400" b="1" dirty="0">
                <a:solidFill>
                  <a:schemeClr val="accent1"/>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6686EF7-A0E7-4F38-A8A9-51A56737B618}"/>
                </a:ext>
              </a:extLst>
            </p:cNvPr>
            <p:cNvSpPr txBox="1"/>
            <p:nvPr/>
          </p:nvSpPr>
          <p:spPr>
            <a:xfrm>
              <a:off x="6772542" y="964905"/>
              <a:ext cx="1531985" cy="599307"/>
            </a:xfrm>
            <a:prstGeom prst="rect">
              <a:avLst/>
            </a:prstGeom>
            <a:noFill/>
          </p:spPr>
          <p:txBody>
            <a:bodyPr wrap="square" lIns="108000" rIns="108000" rtlCol="0">
              <a:spAutoFit/>
            </a:bodyPr>
            <a:lstStyle/>
            <a:p>
              <a:pPr algn="ctr"/>
              <a:r>
                <a:rPr lang="en-US" altLang="ko-KR" sz="5400" b="1" dirty="0">
                  <a:solidFill>
                    <a:schemeClr val="tx1">
                      <a:alpha val="20000"/>
                    </a:schemeClr>
                  </a:solidFill>
                  <a:cs typeface="Arial" pitchFamily="34" charset="0"/>
                </a:rPr>
                <a:t>1.3.</a:t>
              </a:r>
              <a:endParaRPr lang="ko-KR" altLang="en-US" sz="5400" b="1" dirty="0">
                <a:solidFill>
                  <a:schemeClr val="tx1">
                    <a:alpha val="20000"/>
                  </a:schemeClr>
                </a:solidFill>
                <a:cs typeface="Arial" pitchFamily="34" charset="0"/>
              </a:endParaRPr>
            </a:p>
          </p:txBody>
        </p:sp>
      </p:grpSp>
    </p:spTree>
    <p:extLst>
      <p:ext uri="{BB962C8B-B14F-4D97-AF65-F5344CB8AC3E}">
        <p14:creationId xmlns:p14="http://schemas.microsoft.com/office/powerpoint/2010/main" val="187481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43A3B8-10D0-417B-B552-0C299F5AF584}"/>
              </a:ext>
            </a:extLst>
          </p:cNvPr>
          <p:cNvSpPr>
            <a:spLocks noGrp="1"/>
          </p:cNvSpPr>
          <p:nvPr>
            <p:ph type="body" sz="quarter" idx="11"/>
          </p:nvPr>
        </p:nvSpPr>
        <p:spPr>
          <a:xfrm>
            <a:off x="605234" y="212828"/>
            <a:ext cx="11393806" cy="724247"/>
          </a:xfrm>
        </p:spPr>
        <p:txBody>
          <a:bodyPr/>
          <a:lstStyle/>
          <a:p>
            <a:pPr>
              <a:lnSpc>
                <a:spcPct val="150000"/>
              </a:lnSpc>
              <a:spcBef>
                <a:spcPts val="2400"/>
              </a:spcBef>
            </a:pPr>
            <a:r>
              <a:rPr lang="uz-Cyrl-UZ" sz="2200" b="1" dirty="0">
                <a:latin typeface="Times New Roman" panose="02020603050405020304" pitchFamily="18" charset="0"/>
                <a:cs typeface="Times New Roman" panose="02020603050405020304" pitchFamily="18" charset="0"/>
              </a:rPr>
              <a:t>“GIDROMELIORATIV TIZIMLARIDAN FOYDALANISH” FANIDAN ELEKTRON O‘QUV MODULI ISHLANMASI</a:t>
            </a:r>
            <a:endParaRPr lang="ru-RU" sz="22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Oval 20"/>
          <p:cNvSpPr/>
          <p:nvPr/>
        </p:nvSpPr>
        <p:spPr>
          <a:xfrm>
            <a:off x="4093316" y="3485579"/>
            <a:ext cx="828000" cy="8280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22" name="Oval 21"/>
          <p:cNvSpPr/>
          <p:nvPr/>
        </p:nvSpPr>
        <p:spPr>
          <a:xfrm>
            <a:off x="5729665" y="3485579"/>
            <a:ext cx="828000" cy="828000"/>
          </a:xfrm>
          <a:prstGeom prst="ellipse">
            <a:avLst/>
          </a:prstGeom>
          <a:solidFill>
            <a:srgbClr val="BED57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23" name="Oval 22"/>
          <p:cNvSpPr/>
          <p:nvPr/>
        </p:nvSpPr>
        <p:spPr>
          <a:xfrm>
            <a:off x="7366014" y="3485579"/>
            <a:ext cx="828000" cy="828000"/>
          </a:xfrm>
          <a:prstGeom prst="ellipse">
            <a:avLst/>
          </a:prstGeom>
          <a:solidFill>
            <a:srgbClr val="92D05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24" name="Oval 23"/>
          <p:cNvSpPr/>
          <p:nvPr/>
        </p:nvSpPr>
        <p:spPr>
          <a:xfrm>
            <a:off x="9002363" y="3485579"/>
            <a:ext cx="828000" cy="82800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25" name="Oval 24"/>
          <p:cNvSpPr/>
          <p:nvPr/>
        </p:nvSpPr>
        <p:spPr>
          <a:xfrm>
            <a:off x="10638711" y="3485579"/>
            <a:ext cx="828000" cy="828000"/>
          </a:xfrm>
          <a:prstGeom prst="ellipse">
            <a:avLst/>
          </a:prstGeom>
          <a:solidFill>
            <a:schemeClr val="accent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rgbClr val="262626"/>
              </a:solidFill>
              <a:cs typeface="Arial" pitchFamily="34" charset="0"/>
            </a:endParaRPr>
          </a:p>
        </p:txBody>
      </p:sp>
      <p:sp>
        <p:nvSpPr>
          <p:cNvPr id="31" name="TextBox 30">
            <a:extLst>
              <a:ext uri="{FF2B5EF4-FFF2-40B4-BE49-F238E27FC236}">
                <a16:creationId xmlns:a16="http://schemas.microsoft.com/office/drawing/2014/main" id="{9EFFD106-4C51-46D3-BC88-7243C092D894}"/>
              </a:ext>
            </a:extLst>
          </p:cNvPr>
          <p:cNvSpPr txBox="1"/>
          <p:nvPr/>
        </p:nvSpPr>
        <p:spPr>
          <a:xfrm>
            <a:off x="3956776" y="1695456"/>
            <a:ext cx="7587524" cy="430887"/>
          </a:xfrm>
          <a:prstGeom prst="rect">
            <a:avLst/>
          </a:prstGeom>
          <a:noFill/>
        </p:spPr>
        <p:txBody>
          <a:bodyPr wrap="square" rtlCol="0">
            <a:spAutoFit/>
          </a:bodyPr>
          <a:lstStyle/>
          <a:p>
            <a:r>
              <a:rPr lang="en-US" altLang="ko-KR" sz="2200" b="1" dirty="0">
                <a:latin typeface="Times New Roman" panose="02020603050405020304" pitchFamily="18" charset="0"/>
                <a:cs typeface="Times New Roman" panose="02020603050405020304" pitchFamily="18" charset="0"/>
              </a:rPr>
              <a:t>2.1. </a:t>
            </a:r>
            <a:r>
              <a:rPr lang="uz-Cyrl-UZ" sz="2200" dirty="0">
                <a:latin typeface="Times New Roman" panose="02020603050405020304" pitchFamily="18" charset="0"/>
                <a:cs typeface="Times New Roman" panose="02020603050405020304" pitchFamily="18" charset="0"/>
              </a:rPr>
              <a:t>Fanning o‘quv dasturi</a:t>
            </a:r>
            <a:endParaRPr lang="en-US" altLang="ko-KR" sz="2200" b="1" dirty="0">
              <a:latin typeface="Times New Roman" panose="02020603050405020304" pitchFamily="18" charset="0"/>
              <a:cs typeface="Times New Roman" panose="02020603050405020304" pitchFamily="18" charset="0"/>
            </a:endParaRPr>
          </a:p>
        </p:txBody>
      </p:sp>
      <p:sp>
        <p:nvSpPr>
          <p:cNvPr id="38" name="Oval 21">
            <a:extLst>
              <a:ext uri="{FF2B5EF4-FFF2-40B4-BE49-F238E27FC236}">
                <a16:creationId xmlns:a16="http://schemas.microsoft.com/office/drawing/2014/main" id="{08EEA71E-FE3C-4EA2-B818-C26F189197EB}"/>
              </a:ext>
            </a:extLst>
          </p:cNvPr>
          <p:cNvSpPr>
            <a:spLocks noChangeAspect="1"/>
          </p:cNvSpPr>
          <p:nvPr/>
        </p:nvSpPr>
        <p:spPr>
          <a:xfrm>
            <a:off x="5967244" y="3728656"/>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Rounded Rectangle 27">
            <a:extLst>
              <a:ext uri="{FF2B5EF4-FFF2-40B4-BE49-F238E27FC236}">
                <a16:creationId xmlns:a16="http://schemas.microsoft.com/office/drawing/2014/main" id="{573FCC6E-68C8-439B-A434-A45950591A6D}"/>
              </a:ext>
            </a:extLst>
          </p:cNvPr>
          <p:cNvSpPr/>
          <p:nvPr/>
        </p:nvSpPr>
        <p:spPr>
          <a:xfrm>
            <a:off x="7598089" y="3743000"/>
            <a:ext cx="350627" cy="26932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Rounded Rectangle 7">
            <a:extLst>
              <a:ext uri="{FF2B5EF4-FFF2-40B4-BE49-F238E27FC236}">
                <a16:creationId xmlns:a16="http://schemas.microsoft.com/office/drawing/2014/main" id="{6E5E5802-1B79-4C8D-A33C-AD8C8C881164}"/>
              </a:ext>
            </a:extLst>
          </p:cNvPr>
          <p:cNvSpPr/>
          <p:nvPr/>
        </p:nvSpPr>
        <p:spPr>
          <a:xfrm>
            <a:off x="4376650" y="3716576"/>
            <a:ext cx="356478" cy="3076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Rectangle 16">
            <a:extLst>
              <a:ext uri="{FF2B5EF4-FFF2-40B4-BE49-F238E27FC236}">
                <a16:creationId xmlns:a16="http://schemas.microsoft.com/office/drawing/2014/main" id="{E974F343-1815-48F3-AFE2-F8BB4D1F9C3E}"/>
              </a:ext>
            </a:extLst>
          </p:cNvPr>
          <p:cNvSpPr/>
          <p:nvPr/>
        </p:nvSpPr>
        <p:spPr>
          <a:xfrm rot="2700000">
            <a:off x="10932909" y="3672735"/>
            <a:ext cx="250429" cy="4489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Rectangle 9">
            <a:extLst>
              <a:ext uri="{FF2B5EF4-FFF2-40B4-BE49-F238E27FC236}">
                <a16:creationId xmlns:a16="http://schemas.microsoft.com/office/drawing/2014/main" id="{4123A319-CC65-496F-9F05-23F24F27B162}"/>
              </a:ext>
            </a:extLst>
          </p:cNvPr>
          <p:cNvSpPr/>
          <p:nvPr/>
        </p:nvSpPr>
        <p:spPr>
          <a:xfrm>
            <a:off x="9247191" y="3738485"/>
            <a:ext cx="339147" cy="3174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35" name="Рисунок 34">
            <a:extLst>
              <a:ext uri="{FF2B5EF4-FFF2-40B4-BE49-F238E27FC236}">
                <a16:creationId xmlns:a16="http://schemas.microsoft.com/office/drawing/2014/main" id="{08C47F7F-ACA4-4FAB-A791-9A11453D8C1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500" r="33500"/>
          <a:stretch>
            <a:fillRect/>
          </a:stretch>
        </p:blipFill>
        <p:spPr/>
      </p:pic>
      <p:sp>
        <p:nvSpPr>
          <p:cNvPr id="43" name="TextBox 42">
            <a:extLst>
              <a:ext uri="{FF2B5EF4-FFF2-40B4-BE49-F238E27FC236}">
                <a16:creationId xmlns:a16="http://schemas.microsoft.com/office/drawing/2014/main" id="{CD05E2D9-AE3A-4BAF-A02D-047AAC314D49}"/>
              </a:ext>
            </a:extLst>
          </p:cNvPr>
          <p:cNvSpPr txBox="1"/>
          <p:nvPr/>
        </p:nvSpPr>
        <p:spPr>
          <a:xfrm>
            <a:off x="3956776" y="2295400"/>
            <a:ext cx="8042264" cy="1061829"/>
          </a:xfrm>
          <a:prstGeom prst="rect">
            <a:avLst/>
          </a:prstGeom>
          <a:noFill/>
        </p:spPr>
        <p:txBody>
          <a:bodyPr wrap="square" rtlCol="0">
            <a:spAutoFit/>
          </a:bodyPr>
          <a:lstStyle/>
          <a:p>
            <a:pPr algn="just"/>
            <a:r>
              <a:rPr lang="en-US" altLang="ko-KR" sz="2100" b="1" dirty="0">
                <a:latin typeface="Times New Roman" panose="02020603050405020304" pitchFamily="18" charset="0"/>
                <a:cs typeface="Times New Roman" panose="02020603050405020304" pitchFamily="18" charset="0"/>
              </a:rPr>
              <a:t>2.2. </a:t>
            </a:r>
            <a:r>
              <a:rPr lang="uz-Cyrl-UZ" sz="2100" dirty="0">
                <a:latin typeface="Times New Roman" panose="02020603050405020304" pitchFamily="18" charset="0"/>
                <a:cs typeface="Times New Roman" panose="02020603050405020304" pitchFamily="18" charset="0"/>
              </a:rPr>
              <a:t>“Gidromeliorativ tizimlaridan foydalanish” fani bo‘yicha mashg‘ulotlarni </a:t>
            </a:r>
            <a:r>
              <a:rPr lang="en-US" sz="2100" dirty="0" err="1">
                <a:latin typeface="Times New Roman" panose="02020603050405020304" pitchFamily="18" charset="0"/>
                <a:cs typeface="Times New Roman" panose="02020603050405020304" pitchFamily="18" charset="0"/>
              </a:rPr>
              <a:t>zamonaviy</a:t>
            </a:r>
            <a:r>
              <a:rPr lang="en-US" sz="2100" dirty="0">
                <a:latin typeface="Times New Roman" panose="02020603050405020304" pitchFamily="18" charset="0"/>
                <a:cs typeface="Times New Roman" panose="02020603050405020304" pitchFamily="18" charset="0"/>
              </a:rPr>
              <a:t> </a:t>
            </a:r>
            <a:r>
              <a:rPr lang="uz-Cyrl-UZ" sz="2100" dirty="0">
                <a:latin typeface="Times New Roman" panose="02020603050405020304" pitchFamily="18" charset="0"/>
                <a:cs typeface="Times New Roman" panose="02020603050405020304" pitchFamily="18" charset="0"/>
              </a:rPr>
              <a:t>pedogogik texnologiyalar asosida o‘qitish metodikasi</a:t>
            </a:r>
            <a:endParaRPr lang="en-US" altLang="ko-KR" sz="2100" b="1" dirty="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F7AEA18E-02EB-407B-9B88-3B0636CC190F}"/>
              </a:ext>
            </a:extLst>
          </p:cNvPr>
          <p:cNvSpPr txBox="1"/>
          <p:nvPr/>
        </p:nvSpPr>
        <p:spPr>
          <a:xfrm>
            <a:off x="4109176" y="4607197"/>
            <a:ext cx="8019400" cy="738664"/>
          </a:xfrm>
          <a:prstGeom prst="rect">
            <a:avLst/>
          </a:prstGeom>
          <a:noFill/>
        </p:spPr>
        <p:txBody>
          <a:bodyPr wrap="square" rtlCol="0">
            <a:spAutoFit/>
          </a:bodyPr>
          <a:lstStyle/>
          <a:p>
            <a:r>
              <a:rPr lang="en-US" altLang="ko-KR" sz="2100" b="1" dirty="0">
                <a:latin typeface="Times New Roman" panose="02020603050405020304" pitchFamily="18" charset="0"/>
                <a:cs typeface="Times New Roman" panose="02020603050405020304" pitchFamily="18" charset="0"/>
              </a:rPr>
              <a:t>2.3. </a:t>
            </a:r>
            <a:r>
              <a:rPr lang="uz-Cyrl-UZ" sz="2100" dirty="0">
                <a:latin typeface="Times New Roman" panose="02020603050405020304" pitchFamily="18" charset="0"/>
                <a:cs typeface="Times New Roman" panose="02020603050405020304" pitchFamily="18" charset="0"/>
              </a:rPr>
              <a:t>Gidromeliorativ tizimlaridan foydalanish” fani bo‘yicha o‘quv loyihasi metodini qo‘llash metodikasi</a:t>
            </a:r>
            <a:r>
              <a:rPr lang="uz-Cyrl-UZ" sz="2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ko-KR" sz="2100" b="1"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4BA712C1-81FD-49C6-B69C-DE1DAA09CB55}"/>
              </a:ext>
            </a:extLst>
          </p:cNvPr>
          <p:cNvSpPr txBox="1"/>
          <p:nvPr/>
        </p:nvSpPr>
        <p:spPr>
          <a:xfrm>
            <a:off x="4093316" y="6120837"/>
            <a:ext cx="8019400" cy="415498"/>
          </a:xfrm>
          <a:prstGeom prst="rect">
            <a:avLst/>
          </a:prstGeom>
          <a:noFill/>
        </p:spPr>
        <p:txBody>
          <a:bodyPr wrap="square" rtlCol="0">
            <a:spAutoFit/>
          </a:bodyPr>
          <a:lstStyle/>
          <a:p>
            <a:r>
              <a:rPr lang="en-US" altLang="ko-KR" sz="2100" b="1" dirty="0">
                <a:latin typeface="Times New Roman" panose="02020603050405020304" pitchFamily="18" charset="0"/>
                <a:cs typeface="Times New Roman" panose="02020603050405020304" pitchFamily="18" charset="0"/>
              </a:rPr>
              <a:t>2.4. </a:t>
            </a:r>
            <a:r>
              <a:rPr lang="uz-Cyrl-UZ" sz="2100" dirty="0">
                <a:latin typeface="Times New Roman" panose="02020603050405020304" pitchFamily="18" charset="0"/>
                <a:cs typeface="Times New Roman" panose="02020603050405020304" pitchFamily="18" charset="0"/>
              </a:rPr>
              <a:t>Nazorat topshiriqlari</a:t>
            </a:r>
            <a:endParaRPr lang="en-US" altLang="ko-KR" sz="21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BA712C1-81FD-49C6-B69C-DE1DAA09CB55}"/>
              </a:ext>
            </a:extLst>
          </p:cNvPr>
          <p:cNvSpPr txBox="1"/>
          <p:nvPr/>
        </p:nvSpPr>
        <p:spPr>
          <a:xfrm>
            <a:off x="4109176" y="5457887"/>
            <a:ext cx="8019400" cy="738664"/>
          </a:xfrm>
          <a:prstGeom prst="rect">
            <a:avLst/>
          </a:prstGeom>
          <a:noFill/>
        </p:spPr>
        <p:txBody>
          <a:bodyPr wrap="square" rtlCol="0">
            <a:spAutoFit/>
          </a:bodyPr>
          <a:lstStyle/>
          <a:p>
            <a:r>
              <a:rPr lang="en-US" altLang="ko-KR" sz="2100" b="1" dirty="0">
                <a:latin typeface="Times New Roman" panose="02020603050405020304" pitchFamily="18" charset="0"/>
                <a:cs typeface="Times New Roman" panose="02020603050405020304" pitchFamily="18" charset="0"/>
              </a:rPr>
              <a:t>2.4. </a:t>
            </a:r>
            <a:r>
              <a:rPr lang="uz-Cyrl-UZ" sz="2100" dirty="0">
                <a:latin typeface="Times New Roman" panose="02020603050405020304" pitchFamily="18" charset="0"/>
                <a:cs typeface="Times New Roman" panose="02020603050405020304" pitchFamily="18" charset="0"/>
              </a:rPr>
              <a:t>“Gidromeliorativ tizimlaridan foydalanish” fani bo‘yicha “Keys-stadi” ta’lim texnologiyasini qo‘llash</a:t>
            </a:r>
            <a:endParaRPr lang="en-US" altLang="ko-KR"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6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595F5F6-42AD-4697-AC55-AB3B878AB186}"/>
              </a:ext>
            </a:extLst>
          </p:cNvPr>
          <p:cNvSpPr txBox="1"/>
          <p:nvPr/>
        </p:nvSpPr>
        <p:spPr>
          <a:xfrm>
            <a:off x="3462665" y="184666"/>
            <a:ext cx="8638180" cy="4893647"/>
          </a:xfrm>
          <a:prstGeom prst="rect">
            <a:avLst/>
          </a:prstGeom>
          <a:noFill/>
        </p:spPr>
        <p:txBody>
          <a:bodyPr wrap="square" rtlCol="0" anchor="ctr">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z-Cyrl-UZ"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Talabalarga qaror qabul qilishda tizimli tahlil metodlari yordamida olingan ma’lumotlardan foydalanish texnikasidan foydalanishni o‘rgatish, talabalarga qarorni bajarishini ta’minlashda ijrochilar va ijro axloqi, ijro tartibi va ijro natijasini baholashni o‘rgatish ko‘zda tutilgan.</a:t>
            </a:r>
            <a:endParaRPr lang="ru-RU"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Modullarni o‘qitish jarayonida ta’limning zamonaviy metodlari, axborot-kommunikatsiya texnologiyalari va multimediyaviy vositalarni qo‘llanilishi nazarda tutilgan:</a:t>
            </a:r>
            <a:endParaRPr lang="ru-RU"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ma’ruza darslarida zamonaviy kompyuter texnologiyalari yordamida prezentatsiya ma’ruzalardan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foydalanish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nazarda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tutilgan</a:t>
            </a:r>
            <a:r>
              <a:rPr lang="uz-Cyrl-UZ"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o‘tkaziladigan amaliy mashg‘ulotlarda vaziyatli mashqlardan, diagonstik va test so‘rovlari, aqliy hujum, alohida guruhlar bilan ishlash</a:t>
            </a:r>
            <a:r>
              <a:rPr lang="en-US" sz="2400" dirty="0">
                <a:latin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va boshqa interfaol ta’limiy usullarni qo‘llash nazarda tutiladi</a:t>
            </a:r>
            <a:endParaRPr lang="ko-KR" altLang="en-US" sz="2400" b="1" spc="600" dirty="0">
              <a:solidFill>
                <a:schemeClr val="bg1"/>
              </a:solidFill>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A298110B-AA7B-4E20-B910-1E6858FE598E}"/>
              </a:ext>
            </a:extLst>
          </p:cNvPr>
          <p:cNvSpPr/>
          <p:nvPr/>
        </p:nvSpPr>
        <p:spPr>
          <a:xfrm>
            <a:off x="85509" y="857491"/>
            <a:ext cx="4115534" cy="5297554"/>
          </a:xfrm>
          <a:custGeom>
            <a:avLst/>
            <a:gdLst>
              <a:gd name="connsiteX0" fmla="*/ 3598673 w 4482092"/>
              <a:gd name="connsiteY0" fmla="*/ 3923814 h 4822957"/>
              <a:gd name="connsiteX1" fmla="*/ 3583287 w 4482092"/>
              <a:gd name="connsiteY1" fmla="*/ 3932186 h 4822957"/>
              <a:gd name="connsiteX2" fmla="*/ 3644856 w 4482092"/>
              <a:gd name="connsiteY2" fmla="*/ 4022595 h 4822957"/>
              <a:gd name="connsiteX3" fmla="*/ 3751517 w 4482092"/>
              <a:gd name="connsiteY3" fmla="*/ 4046843 h 4822957"/>
              <a:gd name="connsiteX4" fmla="*/ 3689948 w 4482092"/>
              <a:gd name="connsiteY4" fmla="*/ 3956434 h 4822957"/>
              <a:gd name="connsiteX5" fmla="*/ 3598673 w 4482092"/>
              <a:gd name="connsiteY5" fmla="*/ 3923814 h 4822957"/>
              <a:gd name="connsiteX6" fmla="*/ 1811291 w 4482092"/>
              <a:gd name="connsiteY6" fmla="*/ 3697637 h 4822957"/>
              <a:gd name="connsiteX7" fmla="*/ 2107636 w 4482092"/>
              <a:gd name="connsiteY7" fmla="*/ 3745392 h 4822957"/>
              <a:gd name="connsiteX8" fmla="*/ 2295615 w 4482092"/>
              <a:gd name="connsiteY8" fmla="*/ 3821221 h 4822957"/>
              <a:gd name="connsiteX9" fmla="*/ 2333211 w 4482092"/>
              <a:gd name="connsiteY9" fmla="*/ 3845330 h 4822957"/>
              <a:gd name="connsiteX10" fmla="*/ 2283403 w 4482092"/>
              <a:gd name="connsiteY10" fmla="*/ 3893121 h 4822957"/>
              <a:gd name="connsiteX11" fmla="*/ 2064358 w 4482092"/>
              <a:gd name="connsiteY11" fmla="*/ 3999697 h 4822957"/>
              <a:gd name="connsiteX12" fmla="*/ 1636570 w 4482092"/>
              <a:gd name="connsiteY12" fmla="*/ 4054444 h 4822957"/>
              <a:gd name="connsiteX13" fmla="*/ 1426233 w 4482092"/>
              <a:gd name="connsiteY13" fmla="*/ 3890200 h 4822957"/>
              <a:gd name="connsiteX14" fmla="*/ 1491867 w 4482092"/>
              <a:gd name="connsiteY14" fmla="*/ 3790581 h 4822957"/>
              <a:gd name="connsiteX15" fmla="*/ 1698646 w 4482092"/>
              <a:gd name="connsiteY15" fmla="*/ 3708114 h 4822957"/>
              <a:gd name="connsiteX16" fmla="*/ 1811291 w 4482092"/>
              <a:gd name="connsiteY16" fmla="*/ 3697637 h 4822957"/>
              <a:gd name="connsiteX17" fmla="*/ 707606 w 4482092"/>
              <a:gd name="connsiteY17" fmla="*/ 2309944 h 4822957"/>
              <a:gd name="connsiteX18" fmla="*/ 959999 w 4482092"/>
              <a:gd name="connsiteY18" fmla="*/ 2427512 h 4822957"/>
              <a:gd name="connsiteX19" fmla="*/ 1097958 w 4482092"/>
              <a:gd name="connsiteY19" fmla="*/ 2524528 h 4822957"/>
              <a:gd name="connsiteX20" fmla="*/ 1239581 w 4482092"/>
              <a:gd name="connsiteY20" fmla="*/ 2662487 h 4822957"/>
              <a:gd name="connsiteX21" fmla="*/ 1284823 w 4482092"/>
              <a:gd name="connsiteY21" fmla="*/ 2798215 h 4822957"/>
              <a:gd name="connsiteX22" fmla="*/ 1289071 w 4482092"/>
              <a:gd name="connsiteY22" fmla="*/ 2868043 h 4822957"/>
              <a:gd name="connsiteX23" fmla="*/ 1254608 w 4482092"/>
              <a:gd name="connsiteY23" fmla="*/ 2836820 h 4822957"/>
              <a:gd name="connsiteX24" fmla="*/ 740902 w 4482092"/>
              <a:gd name="connsiteY24" fmla="*/ 2349292 h 4822957"/>
              <a:gd name="connsiteX25" fmla="*/ 704952 w 4482092"/>
              <a:gd name="connsiteY25" fmla="*/ 2314191 h 4822957"/>
              <a:gd name="connsiteX26" fmla="*/ 707606 w 4482092"/>
              <a:gd name="connsiteY26" fmla="*/ 2309944 h 4822957"/>
              <a:gd name="connsiteX27" fmla="*/ 786516 w 4482092"/>
              <a:gd name="connsiteY27" fmla="*/ 1152378 h 4822957"/>
              <a:gd name="connsiteX28" fmla="*/ 2091758 w 4482092"/>
              <a:gd name="connsiteY28" fmla="*/ 1275786 h 4822957"/>
              <a:gd name="connsiteX29" fmla="*/ 2138593 w 4482092"/>
              <a:gd name="connsiteY29" fmla="*/ 1309878 h 4822957"/>
              <a:gd name="connsiteX30" fmla="*/ 2142151 w 4482092"/>
              <a:gd name="connsiteY30" fmla="*/ 1507630 h 4822957"/>
              <a:gd name="connsiteX31" fmla="*/ 2114911 w 4482092"/>
              <a:gd name="connsiteY31" fmla="*/ 1546022 h 4822957"/>
              <a:gd name="connsiteX32" fmla="*/ 821776 w 4482092"/>
              <a:gd name="connsiteY32" fmla="*/ 1425905 h 4822957"/>
              <a:gd name="connsiteX33" fmla="*/ 767346 w 4482092"/>
              <a:gd name="connsiteY33" fmla="*/ 1415126 h 4822957"/>
              <a:gd name="connsiteX34" fmla="*/ 755558 w 4482092"/>
              <a:gd name="connsiteY34" fmla="*/ 1388203 h 4822957"/>
              <a:gd name="connsiteX35" fmla="*/ 755611 w 4482092"/>
              <a:gd name="connsiteY35" fmla="*/ 1179937 h 4822957"/>
              <a:gd name="connsiteX36" fmla="*/ 786516 w 4482092"/>
              <a:gd name="connsiteY36" fmla="*/ 1152378 h 4822957"/>
              <a:gd name="connsiteX37" fmla="*/ 1230553 w 4482092"/>
              <a:gd name="connsiteY37" fmla="*/ 228 h 4822957"/>
              <a:gd name="connsiteX38" fmla="*/ 1149042 w 4482092"/>
              <a:gd name="connsiteY38" fmla="*/ 46427 h 4822957"/>
              <a:gd name="connsiteX39" fmla="*/ 707395 w 4482092"/>
              <a:gd name="connsiteY39" fmla="*/ 934501 h 4822957"/>
              <a:gd name="connsiteX40" fmla="*/ 588340 w 4482092"/>
              <a:gd name="connsiteY40" fmla="*/ 1122482 h 4822957"/>
              <a:gd name="connsiteX41" fmla="*/ 266278 w 4482092"/>
              <a:gd name="connsiteY41" fmla="*/ 1412205 h 4822957"/>
              <a:gd name="connsiteX42" fmla="*/ 270208 w 4482092"/>
              <a:gd name="connsiteY42" fmla="*/ 1453944 h 4822957"/>
              <a:gd name="connsiteX43" fmla="*/ 1131943 w 4482092"/>
              <a:gd name="connsiteY43" fmla="*/ 1772607 h 4822957"/>
              <a:gd name="connsiteX44" fmla="*/ 1487035 w 4482092"/>
              <a:gd name="connsiteY44" fmla="*/ 1900264 h 4822957"/>
              <a:gd name="connsiteX45" fmla="*/ 1507055 w 4482092"/>
              <a:gd name="connsiteY45" fmla="*/ 2004237 h 4822957"/>
              <a:gd name="connsiteX46" fmla="*/ 1504293 w 4482092"/>
              <a:gd name="connsiteY46" fmla="*/ 2023247 h 4822957"/>
              <a:gd name="connsiteX47" fmla="*/ 1472272 w 4482092"/>
              <a:gd name="connsiteY47" fmla="*/ 2048737 h 4822957"/>
              <a:gd name="connsiteX48" fmla="*/ 302759 w 4482092"/>
              <a:gd name="connsiteY48" fmla="*/ 1639109 h 4822957"/>
              <a:gd name="connsiteX49" fmla="*/ 287944 w 4482092"/>
              <a:gd name="connsiteY49" fmla="*/ 1639799 h 4822957"/>
              <a:gd name="connsiteX50" fmla="*/ 282846 w 4482092"/>
              <a:gd name="connsiteY50" fmla="*/ 1688281 h 4822957"/>
              <a:gd name="connsiteX51" fmla="*/ 1332031 w 4482092"/>
              <a:gd name="connsiteY51" fmla="*/ 2106670 h 4822957"/>
              <a:gd name="connsiteX52" fmla="*/ 1382478 w 4482092"/>
              <a:gd name="connsiteY52" fmla="*/ 2201138 h 4822957"/>
              <a:gd name="connsiteX53" fmla="*/ 1390921 w 4482092"/>
              <a:gd name="connsiteY53" fmla="*/ 2446894 h 4822957"/>
              <a:gd name="connsiteX54" fmla="*/ 1358104 w 4482092"/>
              <a:gd name="connsiteY54" fmla="*/ 2459160 h 4822957"/>
              <a:gd name="connsiteX55" fmla="*/ 557382 w 4482092"/>
              <a:gd name="connsiteY55" fmla="*/ 1868615 h 4822957"/>
              <a:gd name="connsiteX56" fmla="*/ 542142 w 4482092"/>
              <a:gd name="connsiteY56" fmla="*/ 1863730 h 4822957"/>
              <a:gd name="connsiteX57" fmla="*/ 550957 w 4482092"/>
              <a:gd name="connsiteY57" fmla="*/ 2028239 h 4822957"/>
              <a:gd name="connsiteX58" fmla="*/ 604802 w 4482092"/>
              <a:gd name="connsiteY58" fmla="*/ 2103484 h 4822957"/>
              <a:gd name="connsiteX59" fmla="*/ 1062646 w 4482092"/>
              <a:gd name="connsiteY59" fmla="*/ 2340902 h 4822957"/>
              <a:gd name="connsiteX60" fmla="*/ 1111233 w 4482092"/>
              <a:gd name="connsiteY60" fmla="*/ 2382481 h 4822957"/>
              <a:gd name="connsiteX61" fmla="*/ 975984 w 4482092"/>
              <a:gd name="connsiteY61" fmla="*/ 2345947 h 4822957"/>
              <a:gd name="connsiteX62" fmla="*/ 674205 w 4482092"/>
              <a:gd name="connsiteY62" fmla="*/ 2236291 h 4822957"/>
              <a:gd name="connsiteX63" fmla="*/ 627794 w 4482092"/>
              <a:gd name="connsiteY63" fmla="*/ 2164020 h 4822957"/>
              <a:gd name="connsiteX64" fmla="*/ 626839 w 4482092"/>
              <a:gd name="connsiteY64" fmla="*/ 2162533 h 4822957"/>
              <a:gd name="connsiteX65" fmla="*/ 582446 w 4482092"/>
              <a:gd name="connsiteY65" fmla="*/ 2277552 h 4822957"/>
              <a:gd name="connsiteX66" fmla="*/ 631352 w 4482092"/>
              <a:gd name="connsiteY66" fmla="*/ 2340530 h 4822957"/>
              <a:gd name="connsiteX67" fmla="*/ 725237 w 4482092"/>
              <a:gd name="connsiteY67" fmla="*/ 2436910 h 4822957"/>
              <a:gd name="connsiteX68" fmla="*/ 728316 w 4482092"/>
              <a:gd name="connsiteY68" fmla="*/ 2455708 h 4822957"/>
              <a:gd name="connsiteX69" fmla="*/ 573843 w 4482092"/>
              <a:gd name="connsiteY69" fmla="*/ 2564779 h 4822957"/>
              <a:gd name="connsiteX70" fmla="*/ 401899 w 4482092"/>
              <a:gd name="connsiteY70" fmla="*/ 2618093 h 4822957"/>
              <a:gd name="connsiteX71" fmla="*/ 74103 w 4482092"/>
              <a:gd name="connsiteY71" fmla="*/ 2747290 h 4822957"/>
              <a:gd name="connsiteX72" fmla="*/ 2893 w 4482092"/>
              <a:gd name="connsiteY72" fmla="*/ 2900011 h 4822957"/>
              <a:gd name="connsiteX73" fmla="*/ 44152 w 4482092"/>
              <a:gd name="connsiteY73" fmla="*/ 2973717 h 4822957"/>
              <a:gd name="connsiteX74" fmla="*/ 537681 w 4482092"/>
              <a:gd name="connsiteY74" fmla="*/ 3442871 h 4822957"/>
              <a:gd name="connsiteX75" fmla="*/ 564072 w 4482092"/>
              <a:gd name="connsiteY75" fmla="*/ 3630851 h 4822957"/>
              <a:gd name="connsiteX76" fmla="*/ 520263 w 4482092"/>
              <a:gd name="connsiteY76" fmla="*/ 3697600 h 4822957"/>
              <a:gd name="connsiteX77" fmla="*/ 422981 w 4482092"/>
              <a:gd name="connsiteY77" fmla="*/ 3822070 h 4822957"/>
              <a:gd name="connsiteX78" fmla="*/ 376623 w 4482092"/>
              <a:gd name="connsiteY78" fmla="*/ 4129105 h 4822957"/>
              <a:gd name="connsiteX79" fmla="*/ 714138 w 4482092"/>
              <a:gd name="connsiteY79" fmla="*/ 4397800 h 4822957"/>
              <a:gd name="connsiteX80" fmla="*/ 1166299 w 4482092"/>
              <a:gd name="connsiteY80" fmla="*/ 4516643 h 4822957"/>
              <a:gd name="connsiteX81" fmla="*/ 1481778 w 4482092"/>
              <a:gd name="connsiteY81" fmla="*/ 4549247 h 4822957"/>
              <a:gd name="connsiteX82" fmla="*/ 1738366 w 4482092"/>
              <a:gd name="connsiteY82" fmla="*/ 4540432 h 4822957"/>
              <a:gd name="connsiteX83" fmla="*/ 1985607 w 4482092"/>
              <a:gd name="connsiteY83" fmla="*/ 4527369 h 4822957"/>
              <a:gd name="connsiteX84" fmla="*/ 2210653 w 4482092"/>
              <a:gd name="connsiteY84" fmla="*/ 4495508 h 4822957"/>
              <a:gd name="connsiteX85" fmla="*/ 2462621 w 4482092"/>
              <a:gd name="connsiteY85" fmla="*/ 4401146 h 4822957"/>
              <a:gd name="connsiteX86" fmla="*/ 2560700 w 4482092"/>
              <a:gd name="connsiteY86" fmla="*/ 4328503 h 4822957"/>
              <a:gd name="connsiteX87" fmla="*/ 2601004 w 4482092"/>
              <a:gd name="connsiteY87" fmla="*/ 4066021 h 4822957"/>
              <a:gd name="connsiteX88" fmla="*/ 2560700 w 4482092"/>
              <a:gd name="connsiteY88" fmla="*/ 3992633 h 4822957"/>
              <a:gd name="connsiteX89" fmla="*/ 2437079 w 4482092"/>
              <a:gd name="connsiteY89" fmla="*/ 3839222 h 4822957"/>
              <a:gd name="connsiteX90" fmla="*/ 2676515 w 4482092"/>
              <a:gd name="connsiteY90" fmla="*/ 3426302 h 4822957"/>
              <a:gd name="connsiteX91" fmla="*/ 2764346 w 4482092"/>
              <a:gd name="connsiteY91" fmla="*/ 3271565 h 4822957"/>
              <a:gd name="connsiteX92" fmla="*/ 3015091 w 4482092"/>
              <a:gd name="connsiteY92" fmla="*/ 3248996 h 4822957"/>
              <a:gd name="connsiteX93" fmla="*/ 3301841 w 4482092"/>
              <a:gd name="connsiteY93" fmla="*/ 3326684 h 4822957"/>
              <a:gd name="connsiteX94" fmla="*/ 3556730 w 4482092"/>
              <a:gd name="connsiteY94" fmla="*/ 3484025 h 4822957"/>
              <a:gd name="connsiteX95" fmla="*/ 3348146 w 4482092"/>
              <a:gd name="connsiteY95" fmla="*/ 3678377 h 4822957"/>
              <a:gd name="connsiteX96" fmla="*/ 3238119 w 4482092"/>
              <a:gd name="connsiteY96" fmla="*/ 3892218 h 4822957"/>
              <a:gd name="connsiteX97" fmla="*/ 3339703 w 4482092"/>
              <a:gd name="connsiteY97" fmla="*/ 4025663 h 4822957"/>
              <a:gd name="connsiteX98" fmla="*/ 3379636 w 4482092"/>
              <a:gd name="connsiteY98" fmla="*/ 4067401 h 4822957"/>
              <a:gd name="connsiteX99" fmla="*/ 3410487 w 4482092"/>
              <a:gd name="connsiteY99" fmla="*/ 4150665 h 4822957"/>
              <a:gd name="connsiteX100" fmla="*/ 3395407 w 4482092"/>
              <a:gd name="connsiteY100" fmla="*/ 4194739 h 4822957"/>
              <a:gd name="connsiteX101" fmla="*/ 3420684 w 4482092"/>
              <a:gd name="connsiteY101" fmla="*/ 4228299 h 4822957"/>
              <a:gd name="connsiteX102" fmla="*/ 3766535 w 4482092"/>
              <a:gd name="connsiteY102" fmla="*/ 4441502 h 4822957"/>
              <a:gd name="connsiteX103" fmla="*/ 3964977 w 4482092"/>
              <a:gd name="connsiteY103" fmla="*/ 4652370 h 4822957"/>
              <a:gd name="connsiteX104" fmla="*/ 4200377 w 4482092"/>
              <a:gd name="connsiteY104" fmla="*/ 4814491 h 4822957"/>
              <a:gd name="connsiteX105" fmla="*/ 4455956 w 4482092"/>
              <a:gd name="connsiteY105" fmla="*/ 4727296 h 4822957"/>
              <a:gd name="connsiteX106" fmla="*/ 4466046 w 4482092"/>
              <a:gd name="connsiteY106" fmla="*/ 4534697 h 4822957"/>
              <a:gd name="connsiteX107" fmla="*/ 4361063 w 4482092"/>
              <a:gd name="connsiteY107" fmla="*/ 4366683 h 4822957"/>
              <a:gd name="connsiteX108" fmla="*/ 3855003 w 4482092"/>
              <a:gd name="connsiteY108" fmla="*/ 3987429 h 4822957"/>
              <a:gd name="connsiteX109" fmla="*/ 3786236 w 4482092"/>
              <a:gd name="connsiteY109" fmla="*/ 4002458 h 4822957"/>
              <a:gd name="connsiteX110" fmla="*/ 3799777 w 4482092"/>
              <a:gd name="connsiteY110" fmla="*/ 4055453 h 4822957"/>
              <a:gd name="connsiteX111" fmla="*/ 3702176 w 4482092"/>
              <a:gd name="connsiteY111" fmla="*/ 4087315 h 4822957"/>
              <a:gd name="connsiteX112" fmla="*/ 3583865 w 4482092"/>
              <a:gd name="connsiteY112" fmla="*/ 4022848 h 4822957"/>
              <a:gd name="connsiteX113" fmla="*/ 3506390 w 4482092"/>
              <a:gd name="connsiteY113" fmla="*/ 4041063 h 4822957"/>
              <a:gd name="connsiteX114" fmla="*/ 3327808 w 4482092"/>
              <a:gd name="connsiteY114" fmla="*/ 3920044 h 4822957"/>
              <a:gd name="connsiteX115" fmla="*/ 3295947 w 4482092"/>
              <a:gd name="connsiteY115" fmla="*/ 3838373 h 4822957"/>
              <a:gd name="connsiteX116" fmla="*/ 3339490 w 4482092"/>
              <a:gd name="connsiteY116" fmla="*/ 3757976 h 4822957"/>
              <a:gd name="connsiteX117" fmla="*/ 3550465 w 4482092"/>
              <a:gd name="connsiteY117" fmla="*/ 3586511 h 4822957"/>
              <a:gd name="connsiteX118" fmla="*/ 3614982 w 4482092"/>
              <a:gd name="connsiteY118" fmla="*/ 3507283 h 4822957"/>
              <a:gd name="connsiteX119" fmla="*/ 3492158 w 4482092"/>
              <a:gd name="connsiteY119" fmla="*/ 3343198 h 4822957"/>
              <a:gd name="connsiteX120" fmla="*/ 2946855 w 4482092"/>
              <a:gd name="connsiteY120" fmla="*/ 3184637 h 4822957"/>
              <a:gd name="connsiteX121" fmla="*/ 2761265 w 4482092"/>
              <a:gd name="connsiteY121" fmla="*/ 3203381 h 4822957"/>
              <a:gd name="connsiteX122" fmla="*/ 2602757 w 4482092"/>
              <a:gd name="connsiteY122" fmla="*/ 3470856 h 4822957"/>
              <a:gd name="connsiteX123" fmla="*/ 2446106 w 4482092"/>
              <a:gd name="connsiteY123" fmla="*/ 3748259 h 4822957"/>
              <a:gd name="connsiteX124" fmla="*/ 2401447 w 4482092"/>
              <a:gd name="connsiteY124" fmla="*/ 3786651 h 4822957"/>
              <a:gd name="connsiteX125" fmla="*/ 2300289 w 4482092"/>
              <a:gd name="connsiteY125" fmla="*/ 3769978 h 4822957"/>
              <a:gd name="connsiteX126" fmla="*/ 1502434 w 4482092"/>
              <a:gd name="connsiteY126" fmla="*/ 3724257 h 4822957"/>
              <a:gd name="connsiteX127" fmla="*/ 1377751 w 4482092"/>
              <a:gd name="connsiteY127" fmla="*/ 3926629 h 4822957"/>
              <a:gd name="connsiteX128" fmla="*/ 1442695 w 4482092"/>
              <a:gd name="connsiteY128" fmla="*/ 4013927 h 4822957"/>
              <a:gd name="connsiteX129" fmla="*/ 1880785 w 4482092"/>
              <a:gd name="connsiteY129" fmla="*/ 4112644 h 4822957"/>
              <a:gd name="connsiteX130" fmla="*/ 2302997 w 4482092"/>
              <a:gd name="connsiteY130" fmla="*/ 3930611 h 4822957"/>
              <a:gd name="connsiteX131" fmla="*/ 2400385 w 4482092"/>
              <a:gd name="connsiteY131" fmla="*/ 3888076 h 4822957"/>
              <a:gd name="connsiteX132" fmla="*/ 2564629 w 4482092"/>
              <a:gd name="connsiteY132" fmla="*/ 4113121 h 4822957"/>
              <a:gd name="connsiteX133" fmla="*/ 2565214 w 4482092"/>
              <a:gd name="connsiteY133" fmla="*/ 4115193 h 4822957"/>
              <a:gd name="connsiteX134" fmla="*/ 2563621 w 4482092"/>
              <a:gd name="connsiteY134" fmla="*/ 4200527 h 4822957"/>
              <a:gd name="connsiteX135" fmla="*/ 2448708 w 4482092"/>
              <a:gd name="connsiteY135" fmla="*/ 4342150 h 4822957"/>
              <a:gd name="connsiteX136" fmla="*/ 2180757 w 4482092"/>
              <a:gd name="connsiteY136" fmla="*/ 4439220 h 4822957"/>
              <a:gd name="connsiteX137" fmla="*/ 1688821 w 4482092"/>
              <a:gd name="connsiteY137" fmla="*/ 4489825 h 4822957"/>
              <a:gd name="connsiteX138" fmla="*/ 1526755 w 4482092"/>
              <a:gd name="connsiteY138" fmla="*/ 4490835 h 4822957"/>
              <a:gd name="connsiteX139" fmla="*/ 1048839 w 4482092"/>
              <a:gd name="connsiteY139" fmla="*/ 4442830 h 4822957"/>
              <a:gd name="connsiteX140" fmla="*/ 677286 w 4482092"/>
              <a:gd name="connsiteY140" fmla="*/ 4312412 h 4822957"/>
              <a:gd name="connsiteX141" fmla="*/ 432327 w 4482092"/>
              <a:gd name="connsiteY141" fmla="*/ 4121247 h 4822957"/>
              <a:gd name="connsiteX142" fmla="*/ 408431 w 4482092"/>
              <a:gd name="connsiteY142" fmla="*/ 4021681 h 4822957"/>
              <a:gd name="connsiteX143" fmla="*/ 430363 w 4482092"/>
              <a:gd name="connsiteY143" fmla="*/ 3934063 h 4822957"/>
              <a:gd name="connsiteX144" fmla="*/ 533911 w 4482092"/>
              <a:gd name="connsiteY144" fmla="*/ 3772739 h 4822957"/>
              <a:gd name="connsiteX145" fmla="*/ 647442 w 4482092"/>
              <a:gd name="connsiteY145" fmla="*/ 3587520 h 4822957"/>
              <a:gd name="connsiteX146" fmla="*/ 583720 w 4482092"/>
              <a:gd name="connsiteY146" fmla="*/ 3418232 h 4822957"/>
              <a:gd name="connsiteX147" fmla="*/ 330797 w 4482092"/>
              <a:gd name="connsiteY147" fmla="*/ 3177256 h 4822957"/>
              <a:gd name="connsiteX148" fmla="*/ 118071 w 4482092"/>
              <a:gd name="connsiteY148" fmla="*/ 2971274 h 4822957"/>
              <a:gd name="connsiteX149" fmla="*/ 67943 w 4482092"/>
              <a:gd name="connsiteY149" fmla="*/ 2882541 h 4822957"/>
              <a:gd name="connsiteX150" fmla="*/ 78510 w 4482092"/>
              <a:gd name="connsiteY150" fmla="*/ 2820306 h 4822957"/>
              <a:gd name="connsiteX151" fmla="*/ 159384 w 4482092"/>
              <a:gd name="connsiteY151" fmla="*/ 2754990 h 4822957"/>
              <a:gd name="connsiteX152" fmla="*/ 516175 w 4482092"/>
              <a:gd name="connsiteY152" fmla="*/ 2640238 h 4822957"/>
              <a:gd name="connsiteX153" fmla="*/ 555948 w 4482092"/>
              <a:gd name="connsiteY153" fmla="*/ 2639069 h 4822957"/>
              <a:gd name="connsiteX154" fmla="*/ 1695565 w 4482092"/>
              <a:gd name="connsiteY154" fmla="*/ 3060167 h 4822957"/>
              <a:gd name="connsiteX155" fmla="*/ 1764810 w 4482092"/>
              <a:gd name="connsiteY155" fmla="*/ 3134243 h 4822957"/>
              <a:gd name="connsiteX156" fmla="*/ 1784087 w 4482092"/>
              <a:gd name="connsiteY156" fmla="*/ 3316595 h 4822957"/>
              <a:gd name="connsiteX157" fmla="*/ 1765979 w 4482092"/>
              <a:gd name="connsiteY157" fmla="*/ 3326207 h 4822957"/>
              <a:gd name="connsiteX158" fmla="*/ 698951 w 4482092"/>
              <a:gd name="connsiteY158" fmla="*/ 2934846 h 4822957"/>
              <a:gd name="connsiteX159" fmla="*/ 670967 w 4482092"/>
              <a:gd name="connsiteY159" fmla="*/ 2895604 h 4822957"/>
              <a:gd name="connsiteX160" fmla="*/ 655195 w 4482092"/>
              <a:gd name="connsiteY160" fmla="*/ 2891144 h 4822957"/>
              <a:gd name="connsiteX161" fmla="*/ 617015 w 4482092"/>
              <a:gd name="connsiteY161" fmla="*/ 2930119 h 4822957"/>
              <a:gd name="connsiteX162" fmla="*/ 617547 w 4482092"/>
              <a:gd name="connsiteY162" fmla="*/ 2962300 h 4822957"/>
              <a:gd name="connsiteX163" fmla="*/ 663161 w 4482092"/>
              <a:gd name="connsiteY163" fmla="*/ 2994586 h 4822957"/>
              <a:gd name="connsiteX164" fmla="*/ 1739640 w 4482092"/>
              <a:gd name="connsiteY164" fmla="*/ 3424072 h 4822957"/>
              <a:gd name="connsiteX165" fmla="*/ 1867668 w 4482092"/>
              <a:gd name="connsiteY165" fmla="*/ 3395345 h 4822957"/>
              <a:gd name="connsiteX166" fmla="*/ 2981531 w 4482092"/>
              <a:gd name="connsiteY166" fmla="*/ 2249143 h 4822957"/>
              <a:gd name="connsiteX167" fmla="*/ 3015570 w 4482092"/>
              <a:gd name="connsiteY167" fmla="*/ 2193438 h 4822957"/>
              <a:gd name="connsiteX168" fmla="*/ 3017693 w 4482092"/>
              <a:gd name="connsiteY168" fmla="*/ 2014167 h 4822957"/>
              <a:gd name="connsiteX169" fmla="*/ 2964327 w 4482092"/>
              <a:gd name="connsiteY169" fmla="*/ 1907910 h 4822957"/>
              <a:gd name="connsiteX170" fmla="*/ 2966291 w 4482092"/>
              <a:gd name="connsiteY170" fmla="*/ 1829426 h 4822957"/>
              <a:gd name="connsiteX171" fmla="*/ 3066707 w 4482092"/>
              <a:gd name="connsiteY171" fmla="*/ 1778873 h 4822957"/>
              <a:gd name="connsiteX172" fmla="*/ 3072283 w 4482092"/>
              <a:gd name="connsiteY172" fmla="*/ 1759651 h 4822957"/>
              <a:gd name="connsiteX173" fmla="*/ 3070955 w 4482092"/>
              <a:gd name="connsiteY173" fmla="*/ 1404930 h 4822957"/>
              <a:gd name="connsiteX174" fmla="*/ 3055609 w 4482092"/>
              <a:gd name="connsiteY174" fmla="*/ 1321189 h 4822957"/>
              <a:gd name="connsiteX175" fmla="*/ 3003940 w 4482092"/>
              <a:gd name="connsiteY175" fmla="*/ 1263626 h 4822957"/>
              <a:gd name="connsiteX176" fmla="*/ 2714589 w 4482092"/>
              <a:gd name="connsiteY176" fmla="*/ 1083186 h 4822957"/>
              <a:gd name="connsiteX177" fmla="*/ 2676515 w 4482092"/>
              <a:gd name="connsiteY177" fmla="*/ 1030775 h 4822957"/>
              <a:gd name="connsiteX178" fmla="*/ 2664461 w 4482092"/>
              <a:gd name="connsiteY178" fmla="*/ 868124 h 4822957"/>
              <a:gd name="connsiteX179" fmla="*/ 2616298 w 4482092"/>
              <a:gd name="connsiteY179" fmla="*/ 817518 h 4822957"/>
              <a:gd name="connsiteX180" fmla="*/ 2542592 w 4482092"/>
              <a:gd name="connsiteY180" fmla="*/ 782524 h 4822957"/>
              <a:gd name="connsiteX181" fmla="*/ 2502925 w 4482092"/>
              <a:gd name="connsiteY181" fmla="*/ 715722 h 4822957"/>
              <a:gd name="connsiteX182" fmla="*/ 2574560 w 4482092"/>
              <a:gd name="connsiteY182" fmla="*/ 145462 h 4822957"/>
              <a:gd name="connsiteX183" fmla="*/ 2504199 w 4482092"/>
              <a:gd name="connsiteY183" fmla="*/ 90289 h 4822957"/>
              <a:gd name="connsiteX184" fmla="*/ 2168384 w 4482092"/>
              <a:gd name="connsiteY184" fmla="*/ 62145 h 4822957"/>
              <a:gd name="connsiteX185" fmla="*/ 1230553 w 4482092"/>
              <a:gd name="connsiteY185" fmla="*/ 228 h 48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4482092" h="4822957">
                <a:moveTo>
                  <a:pt x="3598673" y="3923814"/>
                </a:moveTo>
                <a:cubicBezTo>
                  <a:pt x="3591720" y="3924871"/>
                  <a:pt x="3586400" y="3927618"/>
                  <a:pt x="3583287" y="3932186"/>
                </a:cubicBezTo>
                <a:cubicBezTo>
                  <a:pt x="3570835" y="3950456"/>
                  <a:pt x="3598400" y="3990933"/>
                  <a:pt x="3644856" y="4022595"/>
                </a:cubicBezTo>
                <a:cubicBezTo>
                  <a:pt x="3691311" y="4054256"/>
                  <a:pt x="3739065" y="4065113"/>
                  <a:pt x="3751517" y="4046843"/>
                </a:cubicBezTo>
                <a:cubicBezTo>
                  <a:pt x="3763969" y="4028572"/>
                  <a:pt x="3736403" y="3988095"/>
                  <a:pt x="3689948" y="3956434"/>
                </a:cubicBezTo>
                <a:cubicBezTo>
                  <a:pt x="3655107" y="3932687"/>
                  <a:pt x="3619535" y="3920644"/>
                  <a:pt x="3598673" y="3923814"/>
                </a:cubicBezTo>
                <a:close/>
                <a:moveTo>
                  <a:pt x="1811291" y="3697637"/>
                </a:moveTo>
                <a:cubicBezTo>
                  <a:pt x="1925052" y="3696754"/>
                  <a:pt x="2037582" y="3721655"/>
                  <a:pt x="2107636" y="3745392"/>
                </a:cubicBezTo>
                <a:cubicBezTo>
                  <a:pt x="2171729" y="3767110"/>
                  <a:pt x="2235664" y="3789307"/>
                  <a:pt x="2295615" y="3821221"/>
                </a:cubicBezTo>
                <a:cubicBezTo>
                  <a:pt x="2302254" y="3824726"/>
                  <a:pt x="2328220" y="3828390"/>
                  <a:pt x="2333211" y="3845330"/>
                </a:cubicBezTo>
                <a:cubicBezTo>
                  <a:pt x="2333318" y="3873208"/>
                  <a:pt x="2298377" y="3883084"/>
                  <a:pt x="2283403" y="3893121"/>
                </a:cubicBezTo>
                <a:cubicBezTo>
                  <a:pt x="2235770" y="3925088"/>
                  <a:pt x="2075509" y="3994386"/>
                  <a:pt x="2064358" y="3999697"/>
                </a:cubicBezTo>
                <a:cubicBezTo>
                  <a:pt x="1931178" y="4063206"/>
                  <a:pt x="1781696" y="4083332"/>
                  <a:pt x="1636570" y="4054444"/>
                </a:cubicBezTo>
                <a:cubicBezTo>
                  <a:pt x="1579538" y="4043080"/>
                  <a:pt x="1426233" y="3982756"/>
                  <a:pt x="1426233" y="3890200"/>
                </a:cubicBezTo>
                <a:cubicBezTo>
                  <a:pt x="1426233" y="3833434"/>
                  <a:pt x="1470839" y="3805078"/>
                  <a:pt x="1491867" y="3790581"/>
                </a:cubicBezTo>
                <a:cubicBezTo>
                  <a:pt x="1554102" y="3747781"/>
                  <a:pt x="1625365" y="3724257"/>
                  <a:pt x="1698646" y="3708114"/>
                </a:cubicBezTo>
                <a:cubicBezTo>
                  <a:pt x="1735313" y="3701091"/>
                  <a:pt x="1773370" y="3697932"/>
                  <a:pt x="1811291" y="3697637"/>
                </a:cubicBezTo>
                <a:close/>
                <a:moveTo>
                  <a:pt x="707606" y="2309944"/>
                </a:moveTo>
                <a:cubicBezTo>
                  <a:pt x="793260" y="2345734"/>
                  <a:pt x="878329" y="2382959"/>
                  <a:pt x="959999" y="2427512"/>
                </a:cubicBezTo>
                <a:cubicBezTo>
                  <a:pt x="1001737" y="2454753"/>
                  <a:pt x="1093179" y="2520280"/>
                  <a:pt x="1097958" y="2524528"/>
                </a:cubicBezTo>
                <a:cubicBezTo>
                  <a:pt x="1150529" y="2564992"/>
                  <a:pt x="1198161" y="2610606"/>
                  <a:pt x="1239581" y="2662487"/>
                </a:cubicBezTo>
                <a:cubicBezTo>
                  <a:pt x="1271176" y="2702048"/>
                  <a:pt x="1279089" y="2749840"/>
                  <a:pt x="1284823" y="2798215"/>
                </a:cubicBezTo>
                <a:cubicBezTo>
                  <a:pt x="1286629" y="2813508"/>
                  <a:pt x="1295709" y="2860504"/>
                  <a:pt x="1289071" y="2868043"/>
                </a:cubicBezTo>
                <a:cubicBezTo>
                  <a:pt x="1278717" y="2856095"/>
                  <a:pt x="1254396" y="2836767"/>
                  <a:pt x="1254608" y="2836820"/>
                </a:cubicBezTo>
                <a:cubicBezTo>
                  <a:pt x="1242289" y="2824023"/>
                  <a:pt x="740902" y="2349292"/>
                  <a:pt x="740902" y="2349292"/>
                </a:cubicBezTo>
                <a:cubicBezTo>
                  <a:pt x="728954" y="2337610"/>
                  <a:pt x="716953" y="2325875"/>
                  <a:pt x="704952" y="2314191"/>
                </a:cubicBezTo>
                <a:cubicBezTo>
                  <a:pt x="705855" y="2312758"/>
                  <a:pt x="706704" y="2311378"/>
                  <a:pt x="707606" y="2309944"/>
                </a:cubicBezTo>
                <a:close/>
                <a:moveTo>
                  <a:pt x="786516" y="1152378"/>
                </a:moveTo>
                <a:cubicBezTo>
                  <a:pt x="859107" y="1162414"/>
                  <a:pt x="1993361" y="1266229"/>
                  <a:pt x="2091758" y="1275786"/>
                </a:cubicBezTo>
                <a:cubicBezTo>
                  <a:pt x="2130363" y="1279557"/>
                  <a:pt x="2138223" y="1305365"/>
                  <a:pt x="2138593" y="1309878"/>
                </a:cubicBezTo>
                <a:cubicBezTo>
                  <a:pt x="2144063" y="1375724"/>
                  <a:pt x="2142523" y="1441676"/>
                  <a:pt x="2142151" y="1507630"/>
                </a:cubicBezTo>
                <a:cubicBezTo>
                  <a:pt x="2142045" y="1526746"/>
                  <a:pt x="2132487" y="1539171"/>
                  <a:pt x="2114911" y="1546022"/>
                </a:cubicBezTo>
                <a:cubicBezTo>
                  <a:pt x="2113583" y="1547030"/>
                  <a:pt x="832661" y="1425746"/>
                  <a:pt x="821776" y="1425905"/>
                </a:cubicBezTo>
                <a:cubicBezTo>
                  <a:pt x="802712" y="1426224"/>
                  <a:pt x="784445" y="1424312"/>
                  <a:pt x="767346" y="1415126"/>
                </a:cubicBezTo>
                <a:cubicBezTo>
                  <a:pt x="756460" y="1409231"/>
                  <a:pt x="755611" y="1398823"/>
                  <a:pt x="755558" y="1388203"/>
                </a:cubicBezTo>
                <a:cubicBezTo>
                  <a:pt x="755345" y="1318800"/>
                  <a:pt x="755186" y="1249342"/>
                  <a:pt x="755611" y="1179937"/>
                </a:cubicBezTo>
                <a:cubicBezTo>
                  <a:pt x="755770" y="1155723"/>
                  <a:pt x="763204" y="1149139"/>
                  <a:pt x="786516" y="1152378"/>
                </a:cubicBezTo>
                <a:close/>
                <a:moveTo>
                  <a:pt x="1230553" y="228"/>
                </a:moveTo>
                <a:cubicBezTo>
                  <a:pt x="1190408" y="-2002"/>
                  <a:pt x="1168265" y="12017"/>
                  <a:pt x="1149042" y="46427"/>
                </a:cubicBezTo>
                <a:cubicBezTo>
                  <a:pt x="987507" y="335354"/>
                  <a:pt x="842220" y="632352"/>
                  <a:pt x="707395" y="934501"/>
                </a:cubicBezTo>
                <a:cubicBezTo>
                  <a:pt x="676648" y="1003375"/>
                  <a:pt x="643035" y="1068796"/>
                  <a:pt x="588340" y="1122482"/>
                </a:cubicBezTo>
                <a:cubicBezTo>
                  <a:pt x="525043" y="1184558"/>
                  <a:pt x="305201" y="1371901"/>
                  <a:pt x="266278" y="1412205"/>
                </a:cubicBezTo>
                <a:cubicBezTo>
                  <a:pt x="248276" y="1430791"/>
                  <a:pt x="249073" y="1438649"/>
                  <a:pt x="270208" y="1453944"/>
                </a:cubicBezTo>
                <a:cubicBezTo>
                  <a:pt x="278598" y="1460050"/>
                  <a:pt x="1115906" y="1764270"/>
                  <a:pt x="1131943" y="1772607"/>
                </a:cubicBezTo>
                <a:cubicBezTo>
                  <a:pt x="1171238" y="1785988"/>
                  <a:pt x="1410568" y="1864048"/>
                  <a:pt x="1487035" y="1900264"/>
                </a:cubicBezTo>
                <a:cubicBezTo>
                  <a:pt x="1496381" y="1919061"/>
                  <a:pt x="1500841" y="1989847"/>
                  <a:pt x="1507055" y="2004237"/>
                </a:cubicBezTo>
                <a:cubicBezTo>
                  <a:pt x="1507055" y="2004237"/>
                  <a:pt x="1504823" y="2016876"/>
                  <a:pt x="1504293" y="2023247"/>
                </a:cubicBezTo>
                <a:cubicBezTo>
                  <a:pt x="1501903" y="2053038"/>
                  <a:pt x="1501054" y="2053781"/>
                  <a:pt x="1472272" y="2048737"/>
                </a:cubicBezTo>
                <a:cubicBezTo>
                  <a:pt x="1420445" y="2033656"/>
                  <a:pt x="381243" y="1680263"/>
                  <a:pt x="302759" y="1639109"/>
                </a:cubicBezTo>
                <a:cubicBezTo>
                  <a:pt x="297767" y="1636507"/>
                  <a:pt x="292828" y="1636879"/>
                  <a:pt x="287944" y="1639799"/>
                </a:cubicBezTo>
                <a:cubicBezTo>
                  <a:pt x="270898" y="1650049"/>
                  <a:pt x="267658" y="1675378"/>
                  <a:pt x="282846" y="1688281"/>
                </a:cubicBezTo>
                <a:cubicBezTo>
                  <a:pt x="293148" y="1696990"/>
                  <a:pt x="1326083" y="2104333"/>
                  <a:pt x="1332031" y="2106670"/>
                </a:cubicBezTo>
                <a:cubicBezTo>
                  <a:pt x="1364051" y="2130036"/>
                  <a:pt x="1377114" y="2163648"/>
                  <a:pt x="1382478" y="2201138"/>
                </a:cubicBezTo>
                <a:cubicBezTo>
                  <a:pt x="1391663" y="2265339"/>
                  <a:pt x="1395221" y="2429689"/>
                  <a:pt x="1390921" y="2446894"/>
                </a:cubicBezTo>
                <a:cubicBezTo>
                  <a:pt x="1386354" y="2472488"/>
                  <a:pt x="1379132" y="2475090"/>
                  <a:pt x="1358104" y="2459160"/>
                </a:cubicBezTo>
                <a:cubicBezTo>
                  <a:pt x="1322898" y="2432450"/>
                  <a:pt x="706704" y="1967969"/>
                  <a:pt x="557382" y="1868615"/>
                </a:cubicBezTo>
                <a:cubicBezTo>
                  <a:pt x="553346" y="1865906"/>
                  <a:pt x="549894" y="1861022"/>
                  <a:pt x="542142" y="1863730"/>
                </a:cubicBezTo>
                <a:cubicBezTo>
                  <a:pt x="545434" y="1918318"/>
                  <a:pt x="552072" y="1973385"/>
                  <a:pt x="550957" y="2028239"/>
                </a:cubicBezTo>
                <a:cubicBezTo>
                  <a:pt x="550107" y="2070190"/>
                  <a:pt x="565241" y="2082084"/>
                  <a:pt x="604802" y="2103484"/>
                </a:cubicBezTo>
                <a:cubicBezTo>
                  <a:pt x="704845" y="2152390"/>
                  <a:pt x="1038590" y="2330282"/>
                  <a:pt x="1062646" y="2340902"/>
                </a:cubicBezTo>
                <a:cubicBezTo>
                  <a:pt x="1078682" y="2352319"/>
                  <a:pt x="1094241" y="2364267"/>
                  <a:pt x="1111233" y="2382481"/>
                </a:cubicBezTo>
                <a:cubicBezTo>
                  <a:pt x="1061265" y="2375472"/>
                  <a:pt x="974549" y="2346213"/>
                  <a:pt x="975984" y="2345947"/>
                </a:cubicBezTo>
                <a:cubicBezTo>
                  <a:pt x="932280" y="2331291"/>
                  <a:pt x="729113" y="2263320"/>
                  <a:pt x="674205" y="2236291"/>
                </a:cubicBezTo>
                <a:cubicBezTo>
                  <a:pt x="644469" y="2221636"/>
                  <a:pt x="614520" y="2206555"/>
                  <a:pt x="627794" y="2164020"/>
                </a:cubicBezTo>
                <a:cubicBezTo>
                  <a:pt x="627901" y="2163648"/>
                  <a:pt x="627158" y="2163012"/>
                  <a:pt x="626839" y="2162533"/>
                </a:cubicBezTo>
                <a:cubicBezTo>
                  <a:pt x="573737" y="2180800"/>
                  <a:pt x="554461" y="2230769"/>
                  <a:pt x="582446" y="2277552"/>
                </a:cubicBezTo>
                <a:cubicBezTo>
                  <a:pt x="596199" y="2300545"/>
                  <a:pt x="612926" y="2321307"/>
                  <a:pt x="631352" y="2340530"/>
                </a:cubicBezTo>
                <a:cubicBezTo>
                  <a:pt x="662417" y="2372922"/>
                  <a:pt x="693907" y="2404837"/>
                  <a:pt x="725237" y="2436910"/>
                </a:cubicBezTo>
                <a:cubicBezTo>
                  <a:pt x="730600" y="2442433"/>
                  <a:pt x="737185" y="2446628"/>
                  <a:pt x="728316" y="2455708"/>
                </a:cubicBezTo>
                <a:cubicBezTo>
                  <a:pt x="683499" y="2501588"/>
                  <a:pt x="636025" y="2542954"/>
                  <a:pt x="573843" y="2564779"/>
                </a:cubicBezTo>
                <a:cubicBezTo>
                  <a:pt x="517130" y="2584692"/>
                  <a:pt x="459940" y="2602587"/>
                  <a:pt x="401899" y="2618093"/>
                </a:cubicBezTo>
                <a:cubicBezTo>
                  <a:pt x="362233" y="2625528"/>
                  <a:pt x="137825" y="2700348"/>
                  <a:pt x="74103" y="2747290"/>
                </a:cubicBezTo>
                <a:cubicBezTo>
                  <a:pt x="22912" y="2784993"/>
                  <a:pt x="-10277" y="2831457"/>
                  <a:pt x="2893" y="2900011"/>
                </a:cubicBezTo>
                <a:cubicBezTo>
                  <a:pt x="8574" y="2929589"/>
                  <a:pt x="24983" y="2952157"/>
                  <a:pt x="44152" y="2973717"/>
                </a:cubicBezTo>
                <a:cubicBezTo>
                  <a:pt x="117912" y="3056502"/>
                  <a:pt x="457763" y="3357907"/>
                  <a:pt x="537681" y="3442871"/>
                </a:cubicBezTo>
                <a:cubicBezTo>
                  <a:pt x="591314" y="3499849"/>
                  <a:pt x="599704" y="3561446"/>
                  <a:pt x="564072" y="3630851"/>
                </a:cubicBezTo>
                <a:cubicBezTo>
                  <a:pt x="551859" y="3654588"/>
                  <a:pt x="536619" y="3676572"/>
                  <a:pt x="520263" y="3697600"/>
                </a:cubicBezTo>
                <a:cubicBezTo>
                  <a:pt x="487977" y="3739179"/>
                  <a:pt x="453780" y="3779271"/>
                  <a:pt x="422981" y="3822070"/>
                </a:cubicBezTo>
                <a:cubicBezTo>
                  <a:pt x="356763" y="3914043"/>
                  <a:pt x="333824" y="4024388"/>
                  <a:pt x="376623" y="4129105"/>
                </a:cubicBezTo>
                <a:cubicBezTo>
                  <a:pt x="434398" y="4270356"/>
                  <a:pt x="640486" y="4367160"/>
                  <a:pt x="714138" y="4397800"/>
                </a:cubicBezTo>
                <a:cubicBezTo>
                  <a:pt x="858151" y="4457700"/>
                  <a:pt x="1012623" y="4492747"/>
                  <a:pt x="1166299" y="4516643"/>
                </a:cubicBezTo>
                <a:cubicBezTo>
                  <a:pt x="1271494" y="4532998"/>
                  <a:pt x="1375308" y="4550150"/>
                  <a:pt x="1481778" y="4549247"/>
                </a:cubicBezTo>
                <a:cubicBezTo>
                  <a:pt x="1563130" y="4548556"/>
                  <a:pt x="1656536" y="4543777"/>
                  <a:pt x="1738366" y="4540432"/>
                </a:cubicBezTo>
                <a:cubicBezTo>
                  <a:pt x="1820621" y="4537086"/>
                  <a:pt x="1903884" y="4537246"/>
                  <a:pt x="1985607" y="4527369"/>
                </a:cubicBezTo>
                <a:cubicBezTo>
                  <a:pt x="2062021" y="4518130"/>
                  <a:pt x="2135036" y="4510376"/>
                  <a:pt x="2210653" y="4495508"/>
                </a:cubicBezTo>
                <a:cubicBezTo>
                  <a:pt x="2299863" y="4477984"/>
                  <a:pt x="2381747" y="4443255"/>
                  <a:pt x="2462621" y="4401146"/>
                </a:cubicBezTo>
                <a:cubicBezTo>
                  <a:pt x="2499049" y="4382135"/>
                  <a:pt x="2532343" y="4358824"/>
                  <a:pt x="2560700" y="4328503"/>
                </a:cubicBezTo>
                <a:cubicBezTo>
                  <a:pt x="2606792" y="4279277"/>
                  <a:pt x="2640778" y="4162985"/>
                  <a:pt x="2601004" y="4066021"/>
                </a:cubicBezTo>
                <a:cubicBezTo>
                  <a:pt x="2590384" y="4040107"/>
                  <a:pt x="2575197" y="4016052"/>
                  <a:pt x="2560700" y="3992633"/>
                </a:cubicBezTo>
                <a:cubicBezTo>
                  <a:pt x="2526131" y="3936611"/>
                  <a:pt x="2484499" y="3884890"/>
                  <a:pt x="2437079" y="3839222"/>
                </a:cubicBezTo>
                <a:cubicBezTo>
                  <a:pt x="2558735" y="3733869"/>
                  <a:pt x="2622404" y="3577908"/>
                  <a:pt x="2676515" y="3426302"/>
                </a:cubicBezTo>
                <a:cubicBezTo>
                  <a:pt x="2696694" y="3369696"/>
                  <a:pt x="2718147" y="3309957"/>
                  <a:pt x="2764346" y="3271565"/>
                </a:cubicBezTo>
                <a:cubicBezTo>
                  <a:pt x="2833590" y="3214055"/>
                  <a:pt x="2926519" y="3233012"/>
                  <a:pt x="3015091" y="3248996"/>
                </a:cubicBezTo>
                <a:cubicBezTo>
                  <a:pt x="3111366" y="3266307"/>
                  <a:pt x="3208011" y="3299124"/>
                  <a:pt x="3301841" y="3326684"/>
                </a:cubicBezTo>
                <a:cubicBezTo>
                  <a:pt x="3399549" y="3355359"/>
                  <a:pt x="3553119" y="3404053"/>
                  <a:pt x="3556730" y="3484025"/>
                </a:cubicBezTo>
                <a:cubicBezTo>
                  <a:pt x="3558748" y="3527834"/>
                  <a:pt x="3408151" y="3634037"/>
                  <a:pt x="3348146" y="3678377"/>
                </a:cubicBezTo>
                <a:cubicBezTo>
                  <a:pt x="3275184" y="3732329"/>
                  <a:pt x="3215551" y="3804335"/>
                  <a:pt x="3238119" y="3892218"/>
                </a:cubicBezTo>
                <a:cubicBezTo>
                  <a:pt x="3251820" y="3945691"/>
                  <a:pt x="3298178" y="3989235"/>
                  <a:pt x="3339703" y="4025663"/>
                </a:cubicBezTo>
                <a:cubicBezTo>
                  <a:pt x="3351969" y="4036283"/>
                  <a:pt x="3369493" y="4053966"/>
                  <a:pt x="3379636" y="4067401"/>
                </a:cubicBezTo>
                <a:cubicBezTo>
                  <a:pt x="3404116" y="4099793"/>
                  <a:pt x="3425675" y="4114715"/>
                  <a:pt x="3410487" y="4150665"/>
                </a:cubicBezTo>
                <a:cubicBezTo>
                  <a:pt x="3404329" y="4165161"/>
                  <a:pt x="3393442" y="4179074"/>
                  <a:pt x="3395407" y="4194739"/>
                </a:cubicBezTo>
                <a:cubicBezTo>
                  <a:pt x="3397213" y="4209024"/>
                  <a:pt x="3409213" y="4219591"/>
                  <a:pt x="3420684" y="4228299"/>
                </a:cubicBezTo>
                <a:cubicBezTo>
                  <a:pt x="3528746" y="4310236"/>
                  <a:pt x="3661234" y="4356009"/>
                  <a:pt x="3766535" y="4441502"/>
                </a:cubicBezTo>
                <a:cubicBezTo>
                  <a:pt x="3841568" y="4502411"/>
                  <a:pt x="3899715" y="4581108"/>
                  <a:pt x="3964977" y="4652370"/>
                </a:cubicBezTo>
                <a:cubicBezTo>
                  <a:pt x="4030239" y="4723633"/>
                  <a:pt x="4106919" y="4790010"/>
                  <a:pt x="4200377" y="4814491"/>
                </a:cubicBezTo>
                <a:cubicBezTo>
                  <a:pt x="4293837" y="4838970"/>
                  <a:pt x="4406784" y="4810508"/>
                  <a:pt x="4455956" y="4727296"/>
                </a:cubicBezTo>
                <a:cubicBezTo>
                  <a:pt x="4489729" y="4670159"/>
                  <a:pt x="4488189" y="4597304"/>
                  <a:pt x="4466046" y="4534697"/>
                </a:cubicBezTo>
                <a:cubicBezTo>
                  <a:pt x="4443902" y="4472089"/>
                  <a:pt x="4403279" y="4417926"/>
                  <a:pt x="4361063" y="4366683"/>
                </a:cubicBezTo>
                <a:cubicBezTo>
                  <a:pt x="4225070" y="4201695"/>
                  <a:pt x="4058914" y="4051789"/>
                  <a:pt x="3855003" y="3987429"/>
                </a:cubicBezTo>
                <a:cubicBezTo>
                  <a:pt x="3830099" y="3979571"/>
                  <a:pt x="3794839" y="3977818"/>
                  <a:pt x="3786236" y="4002458"/>
                </a:cubicBezTo>
                <a:cubicBezTo>
                  <a:pt x="3782466" y="4013343"/>
                  <a:pt x="3801158" y="4043983"/>
                  <a:pt x="3799777" y="4055453"/>
                </a:cubicBezTo>
                <a:cubicBezTo>
                  <a:pt x="3795157" y="4094005"/>
                  <a:pt x="3737808" y="4102767"/>
                  <a:pt x="3702176" y="4087315"/>
                </a:cubicBezTo>
                <a:cubicBezTo>
                  <a:pt x="3666545" y="4071861"/>
                  <a:pt x="3622683" y="4024070"/>
                  <a:pt x="3583865" y="4022848"/>
                </a:cubicBezTo>
                <a:cubicBezTo>
                  <a:pt x="3552323" y="4021840"/>
                  <a:pt x="3537666" y="4036974"/>
                  <a:pt x="3506390" y="4041063"/>
                </a:cubicBezTo>
                <a:cubicBezTo>
                  <a:pt x="3429286" y="4051204"/>
                  <a:pt x="3371989" y="3984032"/>
                  <a:pt x="3327808" y="3920044"/>
                </a:cubicBezTo>
                <a:cubicBezTo>
                  <a:pt x="3309701" y="3893812"/>
                  <a:pt x="3289734" y="3869649"/>
                  <a:pt x="3295947" y="3838373"/>
                </a:cubicBezTo>
                <a:cubicBezTo>
                  <a:pt x="3301310" y="3811397"/>
                  <a:pt x="3318197" y="3775288"/>
                  <a:pt x="3339490" y="3757976"/>
                </a:cubicBezTo>
                <a:cubicBezTo>
                  <a:pt x="3413409" y="3697866"/>
                  <a:pt x="3476546" y="3646569"/>
                  <a:pt x="3550465" y="3586511"/>
                </a:cubicBezTo>
                <a:cubicBezTo>
                  <a:pt x="3577333" y="3564686"/>
                  <a:pt x="3605690" y="3540631"/>
                  <a:pt x="3614982" y="3507283"/>
                </a:cubicBezTo>
                <a:cubicBezTo>
                  <a:pt x="3634949" y="3435543"/>
                  <a:pt x="3559226" y="3375591"/>
                  <a:pt x="3492158" y="3343198"/>
                </a:cubicBezTo>
                <a:cubicBezTo>
                  <a:pt x="3320905" y="3260519"/>
                  <a:pt x="3135739" y="3206728"/>
                  <a:pt x="2946855" y="3184637"/>
                </a:cubicBezTo>
                <a:cubicBezTo>
                  <a:pt x="2884143" y="3177308"/>
                  <a:pt x="2817288" y="3174176"/>
                  <a:pt x="2761265" y="3203381"/>
                </a:cubicBezTo>
                <a:cubicBezTo>
                  <a:pt x="2666903" y="3252660"/>
                  <a:pt x="2638707" y="3370706"/>
                  <a:pt x="2602757" y="3470856"/>
                </a:cubicBezTo>
                <a:cubicBezTo>
                  <a:pt x="2566700" y="3571271"/>
                  <a:pt x="2513493" y="3665526"/>
                  <a:pt x="2446106" y="3748259"/>
                </a:cubicBezTo>
                <a:cubicBezTo>
                  <a:pt x="2433574" y="3763659"/>
                  <a:pt x="2419821" y="3779165"/>
                  <a:pt x="2401447" y="3786651"/>
                </a:cubicBezTo>
                <a:cubicBezTo>
                  <a:pt x="2368843" y="3799927"/>
                  <a:pt x="2332362" y="3784421"/>
                  <a:pt x="2300289" y="3769978"/>
                </a:cubicBezTo>
                <a:cubicBezTo>
                  <a:pt x="2048533" y="3656234"/>
                  <a:pt x="1745269" y="3592512"/>
                  <a:pt x="1502434" y="3724257"/>
                </a:cubicBezTo>
                <a:cubicBezTo>
                  <a:pt x="1427083" y="3765146"/>
                  <a:pt x="1354387" y="3844108"/>
                  <a:pt x="1377751" y="3926629"/>
                </a:cubicBezTo>
                <a:cubicBezTo>
                  <a:pt x="1387787" y="3962100"/>
                  <a:pt x="1414179" y="3990615"/>
                  <a:pt x="1442695" y="4013927"/>
                </a:cubicBezTo>
                <a:cubicBezTo>
                  <a:pt x="1562174" y="4111635"/>
                  <a:pt x="1728595" y="4138292"/>
                  <a:pt x="1880785" y="4112644"/>
                </a:cubicBezTo>
                <a:cubicBezTo>
                  <a:pt x="2032974" y="4086995"/>
                  <a:pt x="2173270" y="4014193"/>
                  <a:pt x="2302997" y="3930611"/>
                </a:cubicBezTo>
                <a:cubicBezTo>
                  <a:pt x="2330609" y="3912822"/>
                  <a:pt x="2366507" y="3881438"/>
                  <a:pt x="2400385" y="3888076"/>
                </a:cubicBezTo>
                <a:cubicBezTo>
                  <a:pt x="2446585" y="3897157"/>
                  <a:pt x="2545885" y="4045947"/>
                  <a:pt x="2564629" y="4113121"/>
                </a:cubicBezTo>
                <a:cubicBezTo>
                  <a:pt x="2564842" y="4113812"/>
                  <a:pt x="2565001" y="4114503"/>
                  <a:pt x="2565214" y="4115193"/>
                </a:cubicBezTo>
                <a:cubicBezTo>
                  <a:pt x="2567869" y="4143708"/>
                  <a:pt x="2570737" y="4172011"/>
                  <a:pt x="2563621" y="4200527"/>
                </a:cubicBezTo>
                <a:cubicBezTo>
                  <a:pt x="2547372" y="4265789"/>
                  <a:pt x="2503031" y="4308324"/>
                  <a:pt x="2448708" y="4342150"/>
                </a:cubicBezTo>
                <a:cubicBezTo>
                  <a:pt x="2366348" y="4393393"/>
                  <a:pt x="2274534" y="4419466"/>
                  <a:pt x="2180757" y="4439220"/>
                </a:cubicBezTo>
                <a:cubicBezTo>
                  <a:pt x="2018583" y="4473311"/>
                  <a:pt x="1854021" y="4485206"/>
                  <a:pt x="1688821" y="4489825"/>
                </a:cubicBezTo>
                <a:cubicBezTo>
                  <a:pt x="1634817" y="4491312"/>
                  <a:pt x="1580813" y="4490569"/>
                  <a:pt x="1526755" y="4490835"/>
                </a:cubicBezTo>
                <a:cubicBezTo>
                  <a:pt x="1366175" y="4491737"/>
                  <a:pt x="1206286" y="4472993"/>
                  <a:pt x="1048839" y="4442830"/>
                </a:cubicBezTo>
                <a:cubicBezTo>
                  <a:pt x="1042467" y="4441609"/>
                  <a:pt x="790180" y="4372630"/>
                  <a:pt x="677286" y="4312412"/>
                </a:cubicBezTo>
                <a:cubicBezTo>
                  <a:pt x="527910" y="4232759"/>
                  <a:pt x="442257" y="4148222"/>
                  <a:pt x="432327" y="4121247"/>
                </a:cubicBezTo>
                <a:cubicBezTo>
                  <a:pt x="422716" y="4095120"/>
                  <a:pt x="411511" y="4049346"/>
                  <a:pt x="408431" y="4021681"/>
                </a:cubicBezTo>
                <a:cubicBezTo>
                  <a:pt x="405616" y="3996404"/>
                  <a:pt x="421282" y="3957852"/>
                  <a:pt x="430363" y="3934063"/>
                </a:cubicBezTo>
                <a:cubicBezTo>
                  <a:pt x="453514" y="3873526"/>
                  <a:pt x="492173" y="3821698"/>
                  <a:pt x="533911" y="3772739"/>
                </a:cubicBezTo>
                <a:cubicBezTo>
                  <a:pt x="582605" y="3715708"/>
                  <a:pt x="623387" y="3660056"/>
                  <a:pt x="647442" y="3587520"/>
                </a:cubicBezTo>
                <a:cubicBezTo>
                  <a:pt x="651849" y="3528205"/>
                  <a:pt x="622431" y="3459598"/>
                  <a:pt x="583720" y="3418232"/>
                </a:cubicBezTo>
                <a:cubicBezTo>
                  <a:pt x="576711" y="3409735"/>
                  <a:pt x="411989" y="3244377"/>
                  <a:pt x="330797" y="3177256"/>
                </a:cubicBezTo>
                <a:cubicBezTo>
                  <a:pt x="256614" y="3115976"/>
                  <a:pt x="121469" y="2977221"/>
                  <a:pt x="118071" y="2971274"/>
                </a:cubicBezTo>
                <a:cubicBezTo>
                  <a:pt x="102777" y="2944510"/>
                  <a:pt x="71288" y="2915145"/>
                  <a:pt x="67943" y="2882541"/>
                </a:cubicBezTo>
                <a:cubicBezTo>
                  <a:pt x="54933" y="2853282"/>
                  <a:pt x="63429" y="2842873"/>
                  <a:pt x="78510" y="2820306"/>
                </a:cubicBezTo>
                <a:cubicBezTo>
                  <a:pt x="98476" y="2790515"/>
                  <a:pt x="128691" y="2771717"/>
                  <a:pt x="159384" y="2754990"/>
                </a:cubicBezTo>
                <a:cubicBezTo>
                  <a:pt x="230752" y="2716173"/>
                  <a:pt x="491535" y="2647778"/>
                  <a:pt x="516175" y="2640238"/>
                </a:cubicBezTo>
                <a:cubicBezTo>
                  <a:pt x="529504" y="2636148"/>
                  <a:pt x="542567" y="2635245"/>
                  <a:pt x="555948" y="2639069"/>
                </a:cubicBezTo>
                <a:cubicBezTo>
                  <a:pt x="599598" y="2652238"/>
                  <a:pt x="1651491" y="3049174"/>
                  <a:pt x="1695565" y="3060167"/>
                </a:cubicBezTo>
                <a:cubicBezTo>
                  <a:pt x="1736136" y="3070256"/>
                  <a:pt x="1757589" y="3094683"/>
                  <a:pt x="1764810" y="3134243"/>
                </a:cubicBezTo>
                <a:cubicBezTo>
                  <a:pt x="1765182" y="3136155"/>
                  <a:pt x="1786741" y="3304700"/>
                  <a:pt x="1784087" y="3316595"/>
                </a:cubicBezTo>
                <a:cubicBezTo>
                  <a:pt x="1782227" y="3324879"/>
                  <a:pt x="1778192" y="3330348"/>
                  <a:pt x="1765979" y="3326207"/>
                </a:cubicBezTo>
                <a:cubicBezTo>
                  <a:pt x="1682130" y="3297743"/>
                  <a:pt x="745150" y="2963892"/>
                  <a:pt x="698951" y="2934846"/>
                </a:cubicBezTo>
                <a:cubicBezTo>
                  <a:pt x="684401" y="2925659"/>
                  <a:pt x="671444" y="2915676"/>
                  <a:pt x="670967" y="2895604"/>
                </a:cubicBezTo>
                <a:cubicBezTo>
                  <a:pt x="670648" y="2881903"/>
                  <a:pt x="661461" y="2885302"/>
                  <a:pt x="655195" y="2891144"/>
                </a:cubicBezTo>
                <a:cubicBezTo>
                  <a:pt x="641920" y="2903516"/>
                  <a:pt x="628804" y="2916313"/>
                  <a:pt x="617015" y="2930119"/>
                </a:cubicBezTo>
                <a:cubicBezTo>
                  <a:pt x="608625" y="2939996"/>
                  <a:pt x="609475" y="2951201"/>
                  <a:pt x="617547" y="2962300"/>
                </a:cubicBezTo>
                <a:cubicBezTo>
                  <a:pt x="629229" y="2978389"/>
                  <a:pt x="646646" y="2985717"/>
                  <a:pt x="663161" y="2994586"/>
                </a:cubicBezTo>
                <a:cubicBezTo>
                  <a:pt x="667355" y="3005365"/>
                  <a:pt x="1613576" y="3379414"/>
                  <a:pt x="1739640" y="3424072"/>
                </a:cubicBezTo>
                <a:cubicBezTo>
                  <a:pt x="1808141" y="3448340"/>
                  <a:pt x="1817912" y="3447119"/>
                  <a:pt x="1867668" y="3395345"/>
                </a:cubicBezTo>
                <a:cubicBezTo>
                  <a:pt x="1869050" y="3393911"/>
                  <a:pt x="2906870" y="2321732"/>
                  <a:pt x="2981531" y="2249143"/>
                </a:cubicBezTo>
                <a:cubicBezTo>
                  <a:pt x="2999374" y="2231778"/>
                  <a:pt x="3013127" y="2217441"/>
                  <a:pt x="3015570" y="2193438"/>
                </a:cubicBezTo>
                <a:cubicBezTo>
                  <a:pt x="3021571" y="2133753"/>
                  <a:pt x="3019074" y="2073959"/>
                  <a:pt x="3017693" y="2014167"/>
                </a:cubicBezTo>
                <a:cubicBezTo>
                  <a:pt x="3016632" y="1970145"/>
                  <a:pt x="3003463" y="1932603"/>
                  <a:pt x="2964327" y="1907910"/>
                </a:cubicBezTo>
                <a:cubicBezTo>
                  <a:pt x="2915367" y="1875518"/>
                  <a:pt x="2915473" y="1856933"/>
                  <a:pt x="2966291" y="1829426"/>
                </a:cubicBezTo>
                <a:cubicBezTo>
                  <a:pt x="2999215" y="1811584"/>
                  <a:pt x="3033199" y="1795653"/>
                  <a:pt x="3066707" y="1778873"/>
                </a:cubicBezTo>
                <a:cubicBezTo>
                  <a:pt x="3074885" y="1774306"/>
                  <a:pt x="3072335" y="1766341"/>
                  <a:pt x="3072283" y="1759651"/>
                </a:cubicBezTo>
                <a:cubicBezTo>
                  <a:pt x="3071433" y="1641393"/>
                  <a:pt x="3074460" y="1523134"/>
                  <a:pt x="3070955" y="1404930"/>
                </a:cubicBezTo>
                <a:cubicBezTo>
                  <a:pt x="3070105" y="1376096"/>
                  <a:pt x="3066495" y="1348059"/>
                  <a:pt x="3055609" y="1321189"/>
                </a:cubicBezTo>
                <a:cubicBezTo>
                  <a:pt x="3043395" y="1297558"/>
                  <a:pt x="3025553" y="1278548"/>
                  <a:pt x="3003940" y="1263626"/>
                </a:cubicBezTo>
                <a:cubicBezTo>
                  <a:pt x="2975106" y="1243713"/>
                  <a:pt x="2781657" y="1124180"/>
                  <a:pt x="2714589" y="1083186"/>
                </a:cubicBezTo>
                <a:cubicBezTo>
                  <a:pt x="2689737" y="1074531"/>
                  <a:pt x="2677099" y="1059768"/>
                  <a:pt x="2676515" y="1030775"/>
                </a:cubicBezTo>
                <a:cubicBezTo>
                  <a:pt x="2675453" y="976452"/>
                  <a:pt x="2673275" y="921969"/>
                  <a:pt x="2664461" y="868124"/>
                </a:cubicBezTo>
                <a:cubicBezTo>
                  <a:pt x="2656495" y="843538"/>
                  <a:pt x="2639078" y="828457"/>
                  <a:pt x="2616298" y="817518"/>
                </a:cubicBezTo>
                <a:cubicBezTo>
                  <a:pt x="2591817" y="805730"/>
                  <a:pt x="2565373" y="797924"/>
                  <a:pt x="2542592" y="782524"/>
                </a:cubicBezTo>
                <a:cubicBezTo>
                  <a:pt x="2511846" y="770682"/>
                  <a:pt x="2498252" y="748645"/>
                  <a:pt x="2502925" y="715722"/>
                </a:cubicBezTo>
                <a:cubicBezTo>
                  <a:pt x="2507173" y="701650"/>
                  <a:pt x="2581569" y="178704"/>
                  <a:pt x="2574560" y="145462"/>
                </a:cubicBezTo>
                <a:cubicBezTo>
                  <a:pt x="2561922" y="113283"/>
                  <a:pt x="2536486" y="97936"/>
                  <a:pt x="2504199" y="90289"/>
                </a:cubicBezTo>
                <a:cubicBezTo>
                  <a:pt x="2463471" y="80677"/>
                  <a:pt x="2239063" y="66977"/>
                  <a:pt x="2168384" y="62145"/>
                </a:cubicBezTo>
                <a:cubicBezTo>
                  <a:pt x="2067385" y="55189"/>
                  <a:pt x="1344191" y="6494"/>
                  <a:pt x="1230553" y="228"/>
                </a:cubicBezTo>
                <a:close/>
              </a:path>
            </a:pathLst>
          </a:custGeom>
          <a:solidFill>
            <a:schemeClr val="accent1"/>
          </a:solidFill>
          <a:ln w="4638" cap="flat">
            <a:noFill/>
            <a:prstDash val="solid"/>
            <a:miter/>
          </a:ln>
        </p:spPr>
        <p:txBody>
          <a:bodyPr wrap="square" rtlCol="0" anchor="ctr">
            <a:noAutofit/>
          </a:bodyPr>
          <a:lstStyle/>
          <a:p>
            <a:endParaRPr lang="en-US" dirty="0"/>
          </a:p>
        </p:txBody>
      </p:sp>
      <p:grpSp>
        <p:nvGrpSpPr>
          <p:cNvPr id="53" name="Graphic 226">
            <a:extLst>
              <a:ext uri="{FF2B5EF4-FFF2-40B4-BE49-F238E27FC236}">
                <a16:creationId xmlns:a16="http://schemas.microsoft.com/office/drawing/2014/main" id="{219751AC-3F72-4334-8C9F-1B9448E2A22F}"/>
              </a:ext>
            </a:extLst>
          </p:cNvPr>
          <p:cNvGrpSpPr/>
          <p:nvPr/>
        </p:nvGrpSpPr>
        <p:grpSpPr>
          <a:xfrm>
            <a:off x="7058789" y="5078313"/>
            <a:ext cx="1445932" cy="1706728"/>
            <a:chOff x="3190967" y="4976140"/>
            <a:chExt cx="1594302" cy="1881859"/>
          </a:xfrm>
        </p:grpSpPr>
        <p:sp>
          <p:nvSpPr>
            <p:cNvPr id="54" name="Freeform: Shape 201">
              <a:extLst>
                <a:ext uri="{FF2B5EF4-FFF2-40B4-BE49-F238E27FC236}">
                  <a16:creationId xmlns:a16="http://schemas.microsoft.com/office/drawing/2014/main" id="{F2A78F21-43B4-4FC4-9DB7-FBF46D59F112}"/>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solidFill>
              <a:srgbClr val="000000"/>
            </a:solidFill>
            <a:ln w="1816" cap="flat">
              <a:noFill/>
              <a:prstDash val="solid"/>
              <a:miter/>
            </a:ln>
          </p:spPr>
          <p:txBody>
            <a:bodyPr rtlCol="0" anchor="ctr"/>
            <a:lstStyle/>
            <a:p>
              <a:endParaRPr lang="en-US"/>
            </a:p>
          </p:txBody>
        </p:sp>
        <p:sp>
          <p:nvSpPr>
            <p:cNvPr id="55" name="Freeform: Shape 202">
              <a:extLst>
                <a:ext uri="{FF2B5EF4-FFF2-40B4-BE49-F238E27FC236}">
                  <a16:creationId xmlns:a16="http://schemas.microsoft.com/office/drawing/2014/main" id="{431C8140-4D98-4CC6-9061-24F004252F08}"/>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solidFill>
              <a:schemeClr val="accent1"/>
            </a:solidFill>
            <a:ln w="1816" cap="flat">
              <a:noFill/>
              <a:prstDash val="solid"/>
              <a:miter/>
            </a:ln>
          </p:spPr>
          <p:txBody>
            <a:bodyPr rtlCol="0" anchor="ctr"/>
            <a:lstStyle/>
            <a:p>
              <a:endParaRPr lang="en-US"/>
            </a:p>
          </p:txBody>
        </p:sp>
        <p:sp>
          <p:nvSpPr>
            <p:cNvPr id="56" name="Freeform: Shape 203">
              <a:extLst>
                <a:ext uri="{FF2B5EF4-FFF2-40B4-BE49-F238E27FC236}">
                  <a16:creationId xmlns:a16="http://schemas.microsoft.com/office/drawing/2014/main" id="{4A5A2235-0854-4509-A8D9-AC799457C8DF}"/>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solidFill>
              <a:srgbClr val="000000"/>
            </a:solidFill>
            <a:ln w="1816" cap="flat">
              <a:noFill/>
              <a:prstDash val="solid"/>
              <a:miter/>
            </a:ln>
          </p:spPr>
          <p:txBody>
            <a:bodyPr rtlCol="0" anchor="ctr"/>
            <a:lstStyle/>
            <a:p>
              <a:endParaRPr lang="en-US"/>
            </a:p>
          </p:txBody>
        </p:sp>
        <p:sp>
          <p:nvSpPr>
            <p:cNvPr id="57" name="Freeform: Shape 204">
              <a:extLst>
                <a:ext uri="{FF2B5EF4-FFF2-40B4-BE49-F238E27FC236}">
                  <a16:creationId xmlns:a16="http://schemas.microsoft.com/office/drawing/2014/main" id="{59F6BE14-EED9-4B44-B569-BC7F5E78116D}"/>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solidFill>
              <a:schemeClr val="accent1"/>
            </a:solidFill>
            <a:ln w="1816" cap="flat">
              <a:noFill/>
              <a:prstDash val="solid"/>
              <a:miter/>
            </a:ln>
          </p:spPr>
          <p:txBody>
            <a:bodyPr rtlCol="0" anchor="ctr"/>
            <a:lstStyle/>
            <a:p>
              <a:endParaRPr lang="en-US"/>
            </a:p>
          </p:txBody>
        </p:sp>
        <p:sp>
          <p:nvSpPr>
            <p:cNvPr id="58" name="Freeform: Shape 205">
              <a:extLst>
                <a:ext uri="{FF2B5EF4-FFF2-40B4-BE49-F238E27FC236}">
                  <a16:creationId xmlns:a16="http://schemas.microsoft.com/office/drawing/2014/main" id="{1B01E5EB-E285-40A1-B514-DD85332054CB}"/>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solidFill>
              <a:srgbClr val="000000"/>
            </a:solidFill>
            <a:ln w="1816" cap="flat">
              <a:noFill/>
              <a:prstDash val="solid"/>
              <a:miter/>
            </a:ln>
          </p:spPr>
          <p:txBody>
            <a:bodyPr rtlCol="0" anchor="ctr"/>
            <a:lstStyle/>
            <a:p>
              <a:endParaRPr lang="en-US"/>
            </a:p>
          </p:txBody>
        </p:sp>
        <p:sp>
          <p:nvSpPr>
            <p:cNvPr id="59" name="Freeform: Shape 206">
              <a:extLst>
                <a:ext uri="{FF2B5EF4-FFF2-40B4-BE49-F238E27FC236}">
                  <a16:creationId xmlns:a16="http://schemas.microsoft.com/office/drawing/2014/main" id="{A3DFA1BE-F97D-4163-AF83-01C5F8AB785E}"/>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solidFill>
              <a:srgbClr val="000000"/>
            </a:solidFill>
            <a:ln w="1816" cap="flat">
              <a:noFill/>
              <a:prstDash val="solid"/>
              <a:miter/>
            </a:ln>
          </p:spPr>
          <p:txBody>
            <a:bodyPr rtlCol="0" anchor="ctr"/>
            <a:lstStyle/>
            <a:p>
              <a:endParaRPr lang="en-US"/>
            </a:p>
          </p:txBody>
        </p:sp>
        <p:sp>
          <p:nvSpPr>
            <p:cNvPr id="60" name="Freeform: Shape 207">
              <a:extLst>
                <a:ext uri="{FF2B5EF4-FFF2-40B4-BE49-F238E27FC236}">
                  <a16:creationId xmlns:a16="http://schemas.microsoft.com/office/drawing/2014/main" id="{DD1B712F-BB45-489A-A9F5-CA946EDDB6B6}"/>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solidFill>
              <a:schemeClr val="accent2"/>
            </a:solidFill>
            <a:ln w="1816" cap="flat">
              <a:noFill/>
              <a:prstDash val="solid"/>
              <a:miter/>
            </a:ln>
          </p:spPr>
          <p:txBody>
            <a:bodyPr rtlCol="0" anchor="ctr"/>
            <a:lstStyle/>
            <a:p>
              <a:endParaRPr lang="en-US"/>
            </a:p>
          </p:txBody>
        </p:sp>
        <p:sp>
          <p:nvSpPr>
            <p:cNvPr id="61" name="Freeform: Shape 208">
              <a:extLst>
                <a:ext uri="{FF2B5EF4-FFF2-40B4-BE49-F238E27FC236}">
                  <a16:creationId xmlns:a16="http://schemas.microsoft.com/office/drawing/2014/main" id="{E7503153-54BF-4E1B-8259-8451AB76B0CC}"/>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solidFill>
              <a:srgbClr val="000000"/>
            </a:solidFill>
            <a:ln w="1816" cap="flat">
              <a:noFill/>
              <a:prstDash val="solid"/>
              <a:miter/>
            </a:ln>
          </p:spPr>
          <p:txBody>
            <a:bodyPr rtlCol="0" anchor="ctr"/>
            <a:lstStyle/>
            <a:p>
              <a:endParaRPr lang="en-US"/>
            </a:p>
          </p:txBody>
        </p:sp>
        <p:sp>
          <p:nvSpPr>
            <p:cNvPr id="62" name="Freeform: Shape 209">
              <a:extLst>
                <a:ext uri="{FF2B5EF4-FFF2-40B4-BE49-F238E27FC236}">
                  <a16:creationId xmlns:a16="http://schemas.microsoft.com/office/drawing/2014/main" id="{ED7B3646-05C9-402C-B0AF-548CD40629E6}"/>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solidFill>
              <a:schemeClr val="accent1"/>
            </a:solidFill>
            <a:ln w="1816" cap="flat">
              <a:noFill/>
              <a:prstDash val="solid"/>
              <a:miter/>
            </a:ln>
          </p:spPr>
          <p:txBody>
            <a:bodyPr rtlCol="0" anchor="ctr"/>
            <a:lstStyle/>
            <a:p>
              <a:endParaRPr lang="en-US"/>
            </a:p>
          </p:txBody>
        </p:sp>
        <p:sp>
          <p:nvSpPr>
            <p:cNvPr id="63" name="Freeform: Shape 210">
              <a:extLst>
                <a:ext uri="{FF2B5EF4-FFF2-40B4-BE49-F238E27FC236}">
                  <a16:creationId xmlns:a16="http://schemas.microsoft.com/office/drawing/2014/main" id="{64F7E8C3-06E9-431C-944B-5AF4EBF7F9F0}"/>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solidFill>
              <a:srgbClr val="000000"/>
            </a:solidFill>
            <a:ln w="1816" cap="flat">
              <a:noFill/>
              <a:prstDash val="solid"/>
              <a:miter/>
            </a:ln>
          </p:spPr>
          <p:txBody>
            <a:bodyPr rtlCol="0" anchor="ctr"/>
            <a:lstStyle/>
            <a:p>
              <a:endParaRPr lang="en-US"/>
            </a:p>
          </p:txBody>
        </p:sp>
        <p:sp>
          <p:nvSpPr>
            <p:cNvPr id="64" name="Freeform: Shape 211">
              <a:extLst>
                <a:ext uri="{FF2B5EF4-FFF2-40B4-BE49-F238E27FC236}">
                  <a16:creationId xmlns:a16="http://schemas.microsoft.com/office/drawing/2014/main" id="{C55F3832-2080-497A-A2AB-DDD09BF360F7}"/>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solidFill>
              <a:schemeClr val="accent2"/>
            </a:solidFill>
            <a:ln w="1816" cap="flat">
              <a:noFill/>
              <a:prstDash val="solid"/>
              <a:miter/>
            </a:ln>
          </p:spPr>
          <p:txBody>
            <a:bodyPr rtlCol="0" anchor="ctr"/>
            <a:lstStyle/>
            <a:p>
              <a:endParaRPr lang="en-US"/>
            </a:p>
          </p:txBody>
        </p:sp>
      </p:grpSp>
      <p:sp>
        <p:nvSpPr>
          <p:cNvPr id="16" name="Text Placeholder 10">
            <a:extLst>
              <a:ext uri="{FF2B5EF4-FFF2-40B4-BE49-F238E27FC236}">
                <a16:creationId xmlns:a16="http://schemas.microsoft.com/office/drawing/2014/main" id="{A5713129-D402-4026-9DDE-3B518E4C5493}"/>
              </a:ext>
            </a:extLst>
          </p:cNvPr>
          <p:cNvSpPr txBox="1">
            <a:spLocks/>
          </p:cNvSpPr>
          <p:nvPr/>
        </p:nvSpPr>
        <p:spPr>
          <a:xfrm>
            <a:off x="743484" y="-85986"/>
            <a:ext cx="2520016" cy="120329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4000" b="1" dirty="0">
                <a:solidFill>
                  <a:schemeClr val="tx1">
                    <a:lumMod val="85000"/>
                    <a:lumOff val="15000"/>
                  </a:schemeClr>
                </a:solidFill>
                <a:latin typeface="Times New Roman" panose="02020603050405020304" pitchFamily="18" charset="0"/>
                <a:cs typeface="Times New Roman" panose="02020603050405020304" pitchFamily="18" charset="0"/>
              </a:rPr>
              <a:t>XULOSA:</a:t>
            </a:r>
          </a:p>
        </p:txBody>
      </p:sp>
    </p:spTree>
    <p:extLst>
      <p:ext uri="{BB962C8B-B14F-4D97-AF65-F5344CB8AC3E}">
        <p14:creationId xmlns:p14="http://schemas.microsoft.com/office/powerpoint/2010/main" val="223753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p:txBody>
          <a:bodyPr/>
          <a:lstStyle/>
          <a:p>
            <a:r>
              <a:rPr lang="en-US" sz="4000" dirty="0">
                <a:latin typeface="Times New Roman" panose="02020603050405020304" pitchFamily="18" charset="0"/>
                <a:cs typeface="Times New Roman" panose="02020603050405020304" pitchFamily="18" charset="0"/>
              </a:rPr>
              <a:t>TAKLIFLAR:</a:t>
            </a:r>
            <a:endParaRPr lang="ru-RU" sz="4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495231" y="1277939"/>
            <a:ext cx="8178324" cy="526297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ta’limning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bakalavriat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ta’lim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yo‘nalishlari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o‘quv</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rejalaridagi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mutaxassislik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fanlari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bloki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mazmuniga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qo‘yilgan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davlat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talablari”ni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hozirgi</a:t>
            </a:r>
            <a:r>
              <a:rPr lang="en-US" sz="2400" dirty="0">
                <a:latin typeface="Times New Roman" panose="02020603050405020304" pitchFamily="18" charset="0"/>
                <a:cs typeface="Times New Roman" panose="02020603050405020304" pitchFamily="18" charset="0"/>
              </a:rPr>
              <a:t> kun </a:t>
            </a:r>
            <a:r>
              <a:rPr lang="en-US" sz="2400" dirty="0" err="1">
                <a:latin typeface="Times New Roman" panose="02020603050405020304" pitchFamily="18" charset="0"/>
                <a:cs typeface="Times New Roman" panose="02020603050405020304" pitchFamily="18" charset="0"/>
              </a:rPr>
              <a:t>talabidan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kelib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chiqqan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xolda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tanqidiy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o‘rganib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chiqish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hamda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ilg‘or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pedagogik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texnologiyalar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xorijiy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tajribalar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sohaga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oid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innovatsiyalardan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kelib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chiqan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holda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qo‘shimcha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o‘zgartirishlar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kiritish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lozim</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Fanning </a:t>
            </a:r>
            <a:r>
              <a:rPr lang="en-US" sz="2400" dirty="0" err="1">
                <a:latin typeface="Times New Roman" panose="02020603050405020304" pitchFamily="18" charset="0"/>
                <a:cs typeface="Times New Roman" panose="02020603050405020304" pitchFamily="18" charset="0"/>
              </a:rPr>
              <a:t>o‘quv</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dasturi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me’yoriy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xujjat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sifatida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ta’lim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muassasalarida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ta’lim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faoliyatining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asosi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bo‘lib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xisoblanadi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o‘quv</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fanlari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bo‘yicha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talabalar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tomonidan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o‘zlashtiriladigan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asosiy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zaruriy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ko‘nikma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malakalar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nazarda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tutiladi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Bugungi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ta’lim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muassasalarida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fanlar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bo‘yicha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o‘quv</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dasturlarini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tuzishda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metodik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ko‘rsatmalar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yo‘riqnomalarning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mavjud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emasligi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xozirgi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yechimini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kutayotgan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dolzarb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muammolardan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xisoblanadi</a:t>
            </a:r>
            <a:r>
              <a:rPr lang="en-US" sz="2400" dirty="0">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2"/>
          <a:stretch>
            <a:fillRect/>
          </a:stretch>
        </p:blipFill>
        <p:spPr>
          <a:xfrm>
            <a:off x="937522" y="2037794"/>
            <a:ext cx="2164268" cy="3743268"/>
          </a:xfrm>
          <a:prstGeom prst="rect">
            <a:avLst/>
          </a:prstGeom>
        </p:spPr>
      </p:pic>
    </p:spTree>
    <p:extLst>
      <p:ext uri="{BB962C8B-B14F-4D97-AF65-F5344CB8AC3E}">
        <p14:creationId xmlns:p14="http://schemas.microsoft.com/office/powerpoint/2010/main" val="129885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A5713129-D402-4026-9DDE-3B518E4C5493}"/>
              </a:ext>
            </a:extLst>
          </p:cNvPr>
          <p:cNvSpPr txBox="1">
            <a:spLocks/>
          </p:cNvSpPr>
          <p:nvPr/>
        </p:nvSpPr>
        <p:spPr>
          <a:xfrm>
            <a:off x="5151121" y="3133975"/>
            <a:ext cx="7794764" cy="120329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4000" b="1" dirty="0">
                <a:solidFill>
                  <a:schemeClr val="tx1">
                    <a:lumMod val="85000"/>
                    <a:lumOff val="15000"/>
                  </a:schemeClr>
                </a:solidFill>
                <a:latin typeface="Times New Roman" panose="02020603050405020304" pitchFamily="18" charset="0"/>
                <a:cs typeface="Times New Roman" panose="02020603050405020304" pitchFamily="18" charset="0"/>
              </a:rPr>
              <a:t>E’TIBORINGIZ UCHUN RAHMAT</a:t>
            </a:r>
          </a:p>
        </p:txBody>
      </p:sp>
    </p:spTree>
    <p:extLst>
      <p:ext uri="{BB962C8B-B14F-4D97-AF65-F5344CB8AC3E}">
        <p14:creationId xmlns:p14="http://schemas.microsoft.com/office/powerpoint/2010/main" val="2498161071"/>
      </p:ext>
    </p:extLst>
  </p:cSld>
  <p:clrMapOvr>
    <a:masterClrMapping/>
  </p:clrMapOvr>
</p:sld>
</file>

<file path=ppt/theme/theme1.xml><?xml version="1.0" encoding="utf-8"?>
<a:theme xmlns:a="http://schemas.openxmlformats.org/drawingml/2006/main" name="Cover and End Slide Master">
  <a:themeElements>
    <a:clrScheme name="ALLPPT-402">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s Slide Master">
  <a:themeElements>
    <a:clrScheme name="ALLPPT-402">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01">
      <a:dk1>
        <a:sysClr val="windowText" lastClr="000000"/>
      </a:dk1>
      <a:lt1>
        <a:sysClr val="window" lastClr="FFFFFF"/>
      </a:lt1>
      <a:dk2>
        <a:srgbClr val="44546A"/>
      </a:dk2>
      <a:lt2>
        <a:srgbClr val="E7E6E6"/>
      </a:lt2>
      <a:accent1>
        <a:srgbClr val="8AC7D3"/>
      </a:accent1>
      <a:accent2>
        <a:srgbClr val="307689"/>
      </a:accent2>
      <a:accent3>
        <a:srgbClr val="F7C76A"/>
      </a:accent3>
      <a:accent4>
        <a:srgbClr val="E93A0F"/>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855</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Cambria</vt:lpstr>
      <vt:lpstr>Times New Roman</vt:lpstr>
      <vt:lpstr>Wingdings 3</vt:lpstr>
      <vt:lpstr>Cover and End Slide Master</vt:lpstr>
      <vt:lpstr>1_Contents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packpdf.com</dc:creator>
  <cp:lastModifiedBy>bektemir nurboyev</cp:lastModifiedBy>
  <cp:revision>43</cp:revision>
  <cp:lastPrinted>2024-04-28T13:05:11Z</cp:lastPrinted>
  <dcterms:created xsi:type="dcterms:W3CDTF">2020-01-20T05:08:25Z</dcterms:created>
  <dcterms:modified xsi:type="dcterms:W3CDTF">2024-07-12T09:35:10Z</dcterms:modified>
</cp:coreProperties>
</file>