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7" r:id="rId4"/>
    <p:sldId id="278" r:id="rId5"/>
    <p:sldId id="279" r:id="rId6"/>
    <p:sldId id="27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737501"/>
            <a:ext cx="714744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z-Cyrl-UZ" sz="3000" b="1" dirty="0"/>
              <a:t>Мавзу-2</a:t>
            </a:r>
            <a:r>
              <a:rPr lang="uz-Cyrl-UZ" sz="3000" b="1"/>
              <a:t>.</a:t>
            </a:r>
            <a:r>
              <a:rPr lang="en-US" sz="3000" b="1"/>
              <a:t> Назарий</a:t>
            </a:r>
            <a:r>
              <a:rPr lang="uz-Cyrl-UZ" sz="3000" b="1"/>
              <a:t> дарс</a:t>
            </a:r>
            <a:r>
              <a:rPr lang="en-US" sz="3000" b="1"/>
              <a:t> </a:t>
            </a:r>
            <a:endParaRPr lang="en-US" sz="3000" b="1" dirty="0"/>
          </a:p>
          <a:p>
            <a:pPr algn="ctr"/>
            <a:r>
              <a:rPr lang="ru-RU" sz="3000" b="1"/>
              <a:t>Гидротехника иншоотининг хавфсизлик мезонлари. Гидротехника иншоотлар хавфсизлик мезонлари кўрсатгичларини аниқлаш.</a:t>
            </a:r>
            <a:endParaRPr lang="ru-RU" sz="3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8358246" cy="5857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88640"/>
            <a:ext cx="82089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/>
              <a:t>Гидротехника иншоотлари  хавфсизлик  мезонларини  аниқлаш  услублари барча  синфдаги  сув хўжалиги  объектларини  лойиҳалаш,  қуриш, эксплуатацияга  қабул  қилиш ва  эксплуатация қилиш даврида  қўллаш учун  мажбурийдир ва  у қуйидагиларни ўз ичига  олади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9" t="21778" r="23451" b="16964"/>
          <a:stretch/>
        </p:blipFill>
        <p:spPr bwMode="auto">
          <a:xfrm>
            <a:off x="1043558" y="1412776"/>
            <a:ext cx="7200900" cy="525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3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9" t="24000" r="23611" b="14445"/>
          <a:stretch/>
        </p:blipFill>
        <p:spPr bwMode="auto">
          <a:xfrm>
            <a:off x="1187624" y="764704"/>
            <a:ext cx="72009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0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24443" r="23750" b="15556"/>
          <a:stretch/>
        </p:blipFill>
        <p:spPr bwMode="auto">
          <a:xfrm>
            <a:off x="899592" y="692696"/>
            <a:ext cx="725805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48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2" t="23262" r="23611" b="19849"/>
          <a:stretch/>
        </p:blipFill>
        <p:spPr bwMode="auto">
          <a:xfrm>
            <a:off x="1043608" y="1052736"/>
            <a:ext cx="7239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21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42875" y="214313"/>
            <a:ext cx="8858250" cy="6500812"/>
          </a:xfrm>
          <a:prstGeom prst="rect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2286000"/>
            <a:ext cx="4648200" cy="1825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uz-Cyrl-UZ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ЭЪТИБОРИНГИЗ </a:t>
            </a:r>
          </a:p>
          <a:p>
            <a:pPr algn="ctr">
              <a:lnSpc>
                <a:spcPct val="150000"/>
              </a:lnSpc>
              <a:defRPr/>
            </a:pPr>
            <a:r>
              <a:rPr lang="uz-Cyrl-UZ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УЧУН РАҲМАТ 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bektemir nurboyev</dc:creator>
  <cp:lastModifiedBy>bektemir nurboyev</cp:lastModifiedBy>
  <cp:revision>16</cp:revision>
  <dcterms:modified xsi:type="dcterms:W3CDTF">2024-07-11T09:46:37Z</dcterms:modified>
</cp:coreProperties>
</file>