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6" r:id="rId3"/>
    <p:sldId id="277" r:id="rId4"/>
    <p:sldId id="278" r:id="rId5"/>
    <p:sldId id="279" r:id="rId6"/>
    <p:sldId id="275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183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00100" y="1737501"/>
            <a:ext cx="7147441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uz-Cyrl-UZ" sz="3000" b="1" dirty="0"/>
              <a:t>Мавзу-2</a:t>
            </a:r>
            <a:r>
              <a:rPr lang="uz-Cyrl-UZ" sz="3000" b="1"/>
              <a:t>.</a:t>
            </a:r>
            <a:r>
              <a:rPr lang="en-US" sz="3000" b="1"/>
              <a:t> Назарий</a:t>
            </a:r>
            <a:r>
              <a:rPr lang="uz-Cyrl-UZ" sz="3000" b="1"/>
              <a:t> дарс</a:t>
            </a:r>
            <a:r>
              <a:rPr lang="en-US" sz="3000" b="1"/>
              <a:t> </a:t>
            </a:r>
            <a:endParaRPr lang="en-US" sz="3000" b="1" dirty="0"/>
          </a:p>
          <a:p>
            <a:pPr algn="ctr"/>
            <a:r>
              <a:rPr lang="ru-RU" sz="3000" b="1"/>
              <a:t>Гидротехника иншоотининг хавфсизлик мезонлари. Гидротехника иншоотлар хавфсизлик мезонлари кўрсатгичларини аниқлаш.</a:t>
            </a:r>
            <a:endParaRPr lang="ru-RU" sz="3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500042"/>
            <a:ext cx="8358246" cy="58579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39552" y="188640"/>
            <a:ext cx="8208912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dirty="0"/>
              <a:t>Гидротехника иншоотлари  хавфсизлик  мезонларини  аниқлаш  услублари барча  синфдаги  сув хўжалиги  объектларини  лойиҳалаш,  қуриш, эксплуатацияга  қабул  қилиш ва  эксплуатация қилиш даврида  қўллаш учун  мажбурийдир ва  у қуйидагиларни ўз ичига  олади 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49" t="21778" r="23451" b="16964"/>
          <a:stretch/>
        </p:blipFill>
        <p:spPr bwMode="auto">
          <a:xfrm>
            <a:off x="1043558" y="1412776"/>
            <a:ext cx="7200900" cy="5251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4536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89" t="24000" r="23611" b="14445"/>
          <a:stretch/>
        </p:blipFill>
        <p:spPr bwMode="auto">
          <a:xfrm>
            <a:off x="1187624" y="764704"/>
            <a:ext cx="7200900" cy="527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5099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33" t="24443" r="23750" b="15556"/>
          <a:stretch/>
        </p:blipFill>
        <p:spPr bwMode="auto">
          <a:xfrm>
            <a:off x="899592" y="692696"/>
            <a:ext cx="7258050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4482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12" t="23262" r="23611" b="19849"/>
          <a:stretch/>
        </p:blipFill>
        <p:spPr bwMode="auto">
          <a:xfrm>
            <a:off x="1043608" y="1052736"/>
            <a:ext cx="72390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4215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142875" y="214313"/>
            <a:ext cx="8858250" cy="6500812"/>
          </a:xfrm>
          <a:prstGeom prst="rect">
            <a:avLst/>
          </a:prstGeom>
          <a:noFill/>
          <a:ln w="2857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ru-RU" dirty="0">
              <a:latin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14563" y="2286000"/>
            <a:ext cx="4648200" cy="18256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uz-Cyrl-UZ" sz="40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ЭЪТИБОРИНГИЗ </a:t>
            </a:r>
          </a:p>
          <a:p>
            <a:pPr algn="ctr">
              <a:lnSpc>
                <a:spcPct val="150000"/>
              </a:lnSpc>
              <a:defRPr/>
            </a:pPr>
            <a:r>
              <a:rPr lang="uz-Cyrl-UZ" sz="40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УЧУН РАҲМАТ </a:t>
            </a:r>
            <a:endParaRPr lang="ru-RU" sz="4000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50</Words>
  <Application>Microsoft Office PowerPoint</Application>
  <PresentationFormat>On-screen Show (4:3)</PresentationFormat>
  <Paragraphs>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bektemir nurboyev</dc:creator>
  <cp:lastModifiedBy>bektemir nurboyev</cp:lastModifiedBy>
  <cp:revision>16</cp:revision>
  <dcterms:modified xsi:type="dcterms:W3CDTF">2024-07-11T09:46:37Z</dcterms:modified>
</cp:coreProperties>
</file>